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3" r:id="rId1"/>
  </p:sldMasterIdLst>
  <p:sldIdLst>
    <p:sldId id="257" r:id="rId2"/>
    <p:sldId id="293" r:id="rId3"/>
    <p:sldId id="294" r:id="rId4"/>
    <p:sldId id="292" r:id="rId5"/>
    <p:sldId id="259" r:id="rId6"/>
    <p:sldId id="260" r:id="rId7"/>
    <p:sldId id="261" r:id="rId8"/>
    <p:sldId id="298" r:id="rId9"/>
    <p:sldId id="296" r:id="rId10"/>
    <p:sldId id="297" r:id="rId11"/>
    <p:sldId id="307" r:id="rId12"/>
    <p:sldId id="299" r:id="rId13"/>
    <p:sldId id="308" r:id="rId14"/>
    <p:sldId id="302" r:id="rId15"/>
    <p:sldId id="303" r:id="rId16"/>
    <p:sldId id="301" r:id="rId17"/>
    <p:sldId id="304" r:id="rId18"/>
    <p:sldId id="285" r:id="rId19"/>
    <p:sldId id="309" r:id="rId20"/>
    <p:sldId id="305" r:id="rId21"/>
    <p:sldId id="286" r:id="rId22"/>
    <p:sldId id="287" r:id="rId23"/>
    <p:sldId id="269" r:id="rId24"/>
    <p:sldId id="270" r:id="rId25"/>
    <p:sldId id="271" r:id="rId26"/>
    <p:sldId id="272" r:id="rId27"/>
    <p:sldId id="288" r:id="rId28"/>
    <p:sldId id="276" r:id="rId29"/>
    <p:sldId id="289" r:id="rId30"/>
    <p:sldId id="290" r:id="rId31"/>
    <p:sldId id="274" r:id="rId32"/>
    <p:sldId id="291" r:id="rId33"/>
    <p:sldId id="273" r:id="rId34"/>
    <p:sldId id="306" r:id="rId35"/>
    <p:sldId id="278" r:id="rId36"/>
    <p:sldId id="277" r:id="rId37"/>
  </p:sldIdLst>
  <p:sldSz cx="9144000" cy="6858000" type="screen4x3"/>
  <p:notesSz cx="6858000" cy="9144000"/>
  <p:embeddedFontLst>
    <p:embeddedFont>
      <p:font typeface="HY목각파임B" panose="02030600000101010101" pitchFamily="18" charset="-127"/>
      <p:regular r:id="rId38"/>
    </p:embeddedFont>
    <p:embeddedFont>
      <p:font typeface="Microsoft GothicNeo" panose="020B0500000101010101" pitchFamily="50" charset="-127"/>
      <p:regular r:id="rId39"/>
      <p:bold r:id="rId40"/>
    </p:embeddedFont>
    <p:embeddedFont>
      <p:font typeface="넥슨Lv2고딕 OTF" panose="00000500000000000000" pitchFamily="50" charset="-127"/>
      <p:regular r:id="rId41"/>
    </p:embeddedFont>
    <p:embeddedFont>
      <p:font typeface="넥슨Lv2고딕 OTF Medium" panose="00000600000000000000" pitchFamily="50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휴먼편지체" panose="02030504000101010101" pitchFamily="18" charset="-127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Impact" panose="020B0806030902050204" pitchFamily="34" charset="0"/>
      <p:regular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2C55D2-5A94-48B1-AEC4-71AF7F8DE9BD}" v="458" dt="2020-11-02T20:16:10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1" autoAdjust="0"/>
    <p:restoredTop sz="94660"/>
  </p:normalViewPr>
  <p:slideViewPr>
    <p:cSldViewPr snapToGrid="0">
      <p:cViewPr varScale="1">
        <p:scale>
          <a:sx n="76" d="100"/>
          <a:sy n="76" d="100"/>
        </p:scale>
        <p:origin x="14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찬정" userId="185222cd-5455-43a6-a0f8-2b4255724287" providerId="ADAL" clId="{082C55D2-5A94-48B1-AEC4-71AF7F8DE9BD}"/>
    <pc:docChg chg="undo custSel mod addSld delSld modSld sldOrd">
      <pc:chgData name="박찬정" userId="185222cd-5455-43a6-a0f8-2b4255724287" providerId="ADAL" clId="{082C55D2-5A94-48B1-AEC4-71AF7F8DE9BD}" dt="2020-11-02T20:16:10.482" v="1493"/>
      <pc:docMkLst>
        <pc:docMk/>
      </pc:docMkLst>
      <pc:sldChg chg="mod modClrScheme chgLayout">
        <pc:chgData name="박찬정" userId="185222cd-5455-43a6-a0f8-2b4255724287" providerId="ADAL" clId="{082C55D2-5A94-48B1-AEC4-71AF7F8DE9BD}" dt="2020-11-02T05:33:59.873" v="3" actId="700"/>
        <pc:sldMkLst>
          <pc:docMk/>
          <pc:sldMk cId="453152643" sldId="259"/>
        </pc:sldMkLst>
      </pc:sldChg>
      <pc:sldChg chg="mod modClrScheme chgLayout">
        <pc:chgData name="박찬정" userId="185222cd-5455-43a6-a0f8-2b4255724287" providerId="ADAL" clId="{082C55D2-5A94-48B1-AEC4-71AF7F8DE9BD}" dt="2020-11-02T05:33:59.873" v="3" actId="700"/>
        <pc:sldMkLst>
          <pc:docMk/>
          <pc:sldMk cId="3409083547" sldId="260"/>
        </pc:sldMkLst>
      </pc:sldChg>
      <pc:sldChg chg="modSp mod modClrScheme chgLayout">
        <pc:chgData name="박찬정" userId="185222cd-5455-43a6-a0f8-2b4255724287" providerId="ADAL" clId="{082C55D2-5A94-48B1-AEC4-71AF7F8DE9BD}" dt="2020-11-02T05:35:30.191" v="27" actId="1076"/>
        <pc:sldMkLst>
          <pc:docMk/>
          <pc:sldMk cId="207800630" sldId="261"/>
        </pc:sldMkLst>
        <pc:spChg chg="mod ord">
          <ac:chgData name="박찬정" userId="185222cd-5455-43a6-a0f8-2b4255724287" providerId="ADAL" clId="{082C55D2-5A94-48B1-AEC4-71AF7F8DE9BD}" dt="2020-11-02T05:35:30.191" v="27" actId="1076"/>
          <ac:spMkLst>
            <pc:docMk/>
            <pc:sldMk cId="207800630" sldId="261"/>
            <ac:spMk id="2" creationId="{D5B3069C-D2A7-4DBB-9BA8-854C60B05354}"/>
          </ac:spMkLst>
        </pc:spChg>
      </pc:sldChg>
      <pc:sldChg chg="del">
        <pc:chgData name="박찬정" userId="185222cd-5455-43a6-a0f8-2b4255724287" providerId="ADAL" clId="{082C55D2-5A94-48B1-AEC4-71AF7F8DE9BD}" dt="2020-11-02T19:37:18.860" v="1475" actId="47"/>
        <pc:sldMkLst>
          <pc:docMk/>
          <pc:sldMk cId="4042489561" sldId="268"/>
        </pc:sldMkLst>
      </pc:sldChg>
      <pc:sldChg chg="addSp delSp modSp mod delAnim modAnim">
        <pc:chgData name="박찬정" userId="185222cd-5455-43a6-a0f8-2b4255724287" providerId="ADAL" clId="{082C55D2-5A94-48B1-AEC4-71AF7F8DE9BD}" dt="2020-11-02T20:16:10.482" v="1493"/>
        <pc:sldMkLst>
          <pc:docMk/>
          <pc:sldMk cId="2680091955" sldId="273"/>
        </pc:sldMkLst>
        <pc:spChg chg="mod">
          <ac:chgData name="박찬정" userId="185222cd-5455-43a6-a0f8-2b4255724287" providerId="ADAL" clId="{082C55D2-5A94-48B1-AEC4-71AF7F8DE9BD}" dt="2020-11-02T13:12:08.917" v="858" actId="1076"/>
          <ac:spMkLst>
            <pc:docMk/>
            <pc:sldMk cId="2680091955" sldId="273"/>
            <ac:spMk id="5" creationId="{9C32DCBA-F176-4D99-BBFD-C6BA9973EC2C}"/>
          </ac:spMkLst>
        </pc:spChg>
        <pc:spChg chg="add mod">
          <ac:chgData name="박찬정" userId="185222cd-5455-43a6-a0f8-2b4255724287" providerId="ADAL" clId="{082C55D2-5A94-48B1-AEC4-71AF7F8DE9BD}" dt="2020-11-02T13:15:33.635" v="899" actId="1076"/>
          <ac:spMkLst>
            <pc:docMk/>
            <pc:sldMk cId="2680091955" sldId="273"/>
            <ac:spMk id="7" creationId="{FA8CC442-B6D9-4750-9728-893D3A6E8E8C}"/>
          </ac:spMkLst>
        </pc:spChg>
        <pc:spChg chg="mod">
          <ac:chgData name="박찬정" userId="185222cd-5455-43a6-a0f8-2b4255724287" providerId="ADAL" clId="{082C55D2-5A94-48B1-AEC4-71AF7F8DE9BD}" dt="2020-11-02T13:07:10.424" v="791" actId="1076"/>
          <ac:spMkLst>
            <pc:docMk/>
            <pc:sldMk cId="2680091955" sldId="273"/>
            <ac:spMk id="8" creationId="{69D91AD0-9D9A-46DC-A6FE-66EE26775063}"/>
          </ac:spMkLst>
        </pc:spChg>
        <pc:spChg chg="add mod">
          <ac:chgData name="박찬정" userId="185222cd-5455-43a6-a0f8-2b4255724287" providerId="ADAL" clId="{082C55D2-5A94-48B1-AEC4-71AF7F8DE9BD}" dt="2020-11-02T13:11:15.253" v="857" actId="1036"/>
          <ac:spMkLst>
            <pc:docMk/>
            <pc:sldMk cId="2680091955" sldId="273"/>
            <ac:spMk id="9" creationId="{31BD81DC-78B5-4DFE-8BE3-6B8D51750EC7}"/>
          </ac:spMkLst>
        </pc:spChg>
        <pc:spChg chg="add del mod">
          <ac:chgData name="박찬정" userId="185222cd-5455-43a6-a0f8-2b4255724287" providerId="ADAL" clId="{082C55D2-5A94-48B1-AEC4-71AF7F8DE9BD}" dt="2020-11-02T13:12:39.121" v="864" actId="478"/>
          <ac:spMkLst>
            <pc:docMk/>
            <pc:sldMk cId="2680091955" sldId="273"/>
            <ac:spMk id="10" creationId="{DB8BE93D-F532-4C11-AC63-A4723454DA2C}"/>
          </ac:spMkLst>
        </pc:spChg>
        <pc:spChg chg="add mod">
          <ac:chgData name="박찬정" userId="185222cd-5455-43a6-a0f8-2b4255724287" providerId="ADAL" clId="{082C55D2-5A94-48B1-AEC4-71AF7F8DE9BD}" dt="2020-11-02T13:16:09.790" v="900" actId="1076"/>
          <ac:spMkLst>
            <pc:docMk/>
            <pc:sldMk cId="2680091955" sldId="273"/>
            <ac:spMk id="11" creationId="{0EE52190-1B84-4612-9108-8A92A0077339}"/>
          </ac:spMkLst>
        </pc:spChg>
        <pc:spChg chg="add mod">
          <ac:chgData name="박찬정" userId="185222cd-5455-43a6-a0f8-2b4255724287" providerId="ADAL" clId="{082C55D2-5A94-48B1-AEC4-71AF7F8DE9BD}" dt="2020-11-02T13:16:19.866" v="904" actId="1076"/>
          <ac:spMkLst>
            <pc:docMk/>
            <pc:sldMk cId="2680091955" sldId="273"/>
            <ac:spMk id="12" creationId="{7E24FFE1-BF6C-4320-90DA-1AD7A95E337A}"/>
          </ac:spMkLst>
        </pc:spChg>
        <pc:picChg chg="add mod">
          <ac:chgData name="박찬정" userId="185222cd-5455-43a6-a0f8-2b4255724287" providerId="ADAL" clId="{082C55D2-5A94-48B1-AEC4-71AF7F8DE9BD}" dt="2020-11-02T20:15:49.241" v="1489" actId="1076"/>
          <ac:picMkLst>
            <pc:docMk/>
            <pc:sldMk cId="2680091955" sldId="273"/>
            <ac:picMk id="3" creationId="{C4D8A151-431B-41EE-B5A4-217BF3BCA089}"/>
          </ac:picMkLst>
        </pc:picChg>
        <pc:picChg chg="mod">
          <ac:chgData name="박찬정" userId="185222cd-5455-43a6-a0f8-2b4255724287" providerId="ADAL" clId="{082C55D2-5A94-48B1-AEC4-71AF7F8DE9BD}" dt="2020-11-02T20:15:30.112" v="1486" actId="1076"/>
          <ac:picMkLst>
            <pc:docMk/>
            <pc:sldMk cId="2680091955" sldId="273"/>
            <ac:picMk id="6" creationId="{CE522AB4-D6AC-43B9-972C-9CE373A1765A}"/>
          </ac:picMkLst>
        </pc:picChg>
        <pc:picChg chg="mod">
          <ac:chgData name="박찬정" userId="185222cd-5455-43a6-a0f8-2b4255724287" providerId="ADAL" clId="{082C55D2-5A94-48B1-AEC4-71AF7F8DE9BD}" dt="2020-11-02T20:15:27.509" v="1485" actId="1076"/>
          <ac:picMkLst>
            <pc:docMk/>
            <pc:sldMk cId="2680091955" sldId="273"/>
            <ac:picMk id="9218" creationId="{EB052770-0262-4014-98AC-3C223C266638}"/>
          </ac:picMkLst>
        </pc:picChg>
        <pc:picChg chg="mod">
          <ac:chgData name="박찬정" userId="185222cd-5455-43a6-a0f8-2b4255724287" providerId="ADAL" clId="{082C55D2-5A94-48B1-AEC4-71AF7F8DE9BD}" dt="2020-11-02T20:15:30.112" v="1486" actId="1076"/>
          <ac:picMkLst>
            <pc:docMk/>
            <pc:sldMk cId="2680091955" sldId="273"/>
            <ac:picMk id="9220" creationId="{A5BE7D21-65F4-4865-92E2-BFCDA2B96CEE}"/>
          </ac:picMkLst>
        </pc:picChg>
      </pc:sldChg>
      <pc:sldChg chg="modSp mod">
        <pc:chgData name="박찬정" userId="185222cd-5455-43a6-a0f8-2b4255724287" providerId="ADAL" clId="{082C55D2-5A94-48B1-AEC4-71AF7F8DE9BD}" dt="2020-11-02T05:34:32.915" v="23" actId="1036"/>
        <pc:sldMkLst>
          <pc:docMk/>
          <pc:sldMk cId="1656077894" sldId="274"/>
        </pc:sldMkLst>
        <pc:spChg chg="mod">
          <ac:chgData name="박찬정" userId="185222cd-5455-43a6-a0f8-2b4255724287" providerId="ADAL" clId="{082C55D2-5A94-48B1-AEC4-71AF7F8DE9BD}" dt="2020-11-02T05:34:32.915" v="23" actId="1036"/>
          <ac:spMkLst>
            <pc:docMk/>
            <pc:sldMk cId="1656077894" sldId="274"/>
            <ac:spMk id="3" creationId="{36923385-C30C-4C69-9E24-DAA98B94D3FB}"/>
          </ac:spMkLst>
        </pc:spChg>
      </pc:sldChg>
      <pc:sldChg chg="modSp mod setBg">
        <pc:chgData name="박찬정" userId="185222cd-5455-43a6-a0f8-2b4255724287" providerId="ADAL" clId="{082C55D2-5A94-48B1-AEC4-71AF7F8DE9BD}" dt="2020-11-02T05:34:47.155" v="25" actId="1076"/>
        <pc:sldMkLst>
          <pc:docMk/>
          <pc:sldMk cId="5182867" sldId="277"/>
        </pc:sldMkLst>
        <pc:spChg chg="mod">
          <ac:chgData name="박찬정" userId="185222cd-5455-43a6-a0f8-2b4255724287" providerId="ADAL" clId="{082C55D2-5A94-48B1-AEC4-71AF7F8DE9BD}" dt="2020-11-02T05:34:47.155" v="25" actId="1076"/>
          <ac:spMkLst>
            <pc:docMk/>
            <pc:sldMk cId="5182867" sldId="277"/>
            <ac:spMk id="2" creationId="{C06D0D1B-066E-4A37-B8CB-12339732F55B}"/>
          </ac:spMkLst>
        </pc:spChg>
      </pc:sldChg>
      <pc:sldChg chg="modSp mod">
        <pc:chgData name="박찬정" userId="185222cd-5455-43a6-a0f8-2b4255724287" providerId="ADAL" clId="{082C55D2-5A94-48B1-AEC4-71AF7F8DE9BD}" dt="2020-11-02T05:34:09.169" v="4" actId="1076"/>
        <pc:sldMkLst>
          <pc:docMk/>
          <pc:sldMk cId="3940685742" sldId="287"/>
        </pc:sldMkLst>
        <pc:spChg chg="mod">
          <ac:chgData name="박찬정" userId="185222cd-5455-43a6-a0f8-2b4255724287" providerId="ADAL" clId="{082C55D2-5A94-48B1-AEC4-71AF7F8DE9BD}" dt="2020-11-02T05:34:09.169" v="4" actId="1076"/>
          <ac:spMkLst>
            <pc:docMk/>
            <pc:sldMk cId="3940685742" sldId="287"/>
            <ac:spMk id="2" creationId="{63BE933C-E832-49F8-8242-F6A5BDE20204}"/>
          </ac:spMkLst>
        </pc:spChg>
      </pc:sldChg>
      <pc:sldChg chg="mod modClrScheme chgLayout">
        <pc:chgData name="박찬정" userId="185222cd-5455-43a6-a0f8-2b4255724287" providerId="ADAL" clId="{082C55D2-5A94-48B1-AEC4-71AF7F8DE9BD}" dt="2020-11-02T05:33:44.741" v="2" actId="700"/>
        <pc:sldMkLst>
          <pc:docMk/>
          <pc:sldMk cId="2496023266" sldId="292"/>
        </pc:sldMkLst>
      </pc:sldChg>
      <pc:sldChg chg="mod modClrScheme chgLayout">
        <pc:chgData name="박찬정" userId="185222cd-5455-43a6-a0f8-2b4255724287" providerId="ADAL" clId="{082C55D2-5A94-48B1-AEC4-71AF7F8DE9BD}" dt="2020-11-02T05:33:41.685" v="1" actId="700"/>
        <pc:sldMkLst>
          <pc:docMk/>
          <pc:sldMk cId="3622490837" sldId="294"/>
        </pc:sldMkLst>
      </pc:sldChg>
      <pc:sldChg chg="modSp mod modClrScheme chgLayout">
        <pc:chgData name="박찬정" userId="185222cd-5455-43a6-a0f8-2b4255724287" providerId="ADAL" clId="{082C55D2-5A94-48B1-AEC4-71AF7F8DE9BD}" dt="2020-11-02T14:03:01.031" v="1353" actId="20577"/>
        <pc:sldMkLst>
          <pc:docMk/>
          <pc:sldMk cId="4966902" sldId="296"/>
        </pc:sldMkLst>
        <pc:spChg chg="mod">
          <ac:chgData name="박찬정" userId="185222cd-5455-43a6-a0f8-2b4255724287" providerId="ADAL" clId="{082C55D2-5A94-48B1-AEC4-71AF7F8DE9BD}" dt="2020-11-02T14:03:01.031" v="1353" actId="20577"/>
          <ac:spMkLst>
            <pc:docMk/>
            <pc:sldMk cId="4966902" sldId="296"/>
            <ac:spMk id="17" creationId="{AE15C34F-B331-496D-9D20-2EEFF18B50E3}"/>
          </ac:spMkLst>
        </pc:spChg>
      </pc:sldChg>
      <pc:sldChg chg="modSp mod modClrScheme chgLayout">
        <pc:chgData name="박찬정" userId="185222cd-5455-43a6-a0f8-2b4255724287" providerId="ADAL" clId="{082C55D2-5A94-48B1-AEC4-71AF7F8DE9BD}" dt="2020-11-02T14:26:57.479" v="1442" actId="20577"/>
        <pc:sldMkLst>
          <pc:docMk/>
          <pc:sldMk cId="656751995" sldId="297"/>
        </pc:sldMkLst>
        <pc:spChg chg="mod">
          <ac:chgData name="박찬정" userId="185222cd-5455-43a6-a0f8-2b4255724287" providerId="ADAL" clId="{082C55D2-5A94-48B1-AEC4-71AF7F8DE9BD}" dt="2020-11-02T14:03:56.833" v="1387" actId="14100"/>
          <ac:spMkLst>
            <pc:docMk/>
            <pc:sldMk cId="656751995" sldId="297"/>
            <ac:spMk id="10" creationId="{0F2EE527-311D-4F3E-868E-28D162F7C201}"/>
          </ac:spMkLst>
        </pc:spChg>
        <pc:spChg chg="mod">
          <ac:chgData name="박찬정" userId="185222cd-5455-43a6-a0f8-2b4255724287" providerId="ADAL" clId="{082C55D2-5A94-48B1-AEC4-71AF7F8DE9BD}" dt="2020-11-02T14:04:03.142" v="1392" actId="1036"/>
          <ac:spMkLst>
            <pc:docMk/>
            <pc:sldMk cId="656751995" sldId="297"/>
            <ac:spMk id="16" creationId="{E56377FC-EDB1-4191-A955-3D8962C0C171}"/>
          </ac:spMkLst>
        </pc:spChg>
        <pc:spChg chg="mod">
          <ac:chgData name="박찬정" userId="185222cd-5455-43a6-a0f8-2b4255724287" providerId="ADAL" clId="{082C55D2-5A94-48B1-AEC4-71AF7F8DE9BD}" dt="2020-11-02T14:26:46.213" v="1441" actId="207"/>
          <ac:spMkLst>
            <pc:docMk/>
            <pc:sldMk cId="656751995" sldId="297"/>
            <ac:spMk id="23" creationId="{48DDD3E8-7084-4265-8B5E-BC0D3DA227B5}"/>
          </ac:spMkLst>
        </pc:spChg>
        <pc:spChg chg="mod">
          <ac:chgData name="박찬정" userId="185222cd-5455-43a6-a0f8-2b4255724287" providerId="ADAL" clId="{082C55D2-5A94-48B1-AEC4-71AF7F8DE9BD}" dt="2020-11-02T14:26:57.479" v="1442" actId="20577"/>
          <ac:spMkLst>
            <pc:docMk/>
            <pc:sldMk cId="656751995" sldId="297"/>
            <ac:spMk id="25" creationId="{B0167F50-39CA-420D-B06F-81821E51F2AD}"/>
          </ac:spMkLst>
        </pc:spChg>
      </pc:sldChg>
      <pc:sldChg chg="modSp mod modClrScheme chgLayout">
        <pc:chgData name="박찬정" userId="185222cd-5455-43a6-a0f8-2b4255724287" providerId="ADAL" clId="{082C55D2-5A94-48B1-AEC4-71AF7F8DE9BD}" dt="2020-11-02T14:58:30.917" v="1461" actId="1036"/>
        <pc:sldMkLst>
          <pc:docMk/>
          <pc:sldMk cId="826661885" sldId="298"/>
        </pc:sldMkLst>
        <pc:spChg chg="mod">
          <ac:chgData name="박찬정" userId="185222cd-5455-43a6-a0f8-2b4255724287" providerId="ADAL" clId="{082C55D2-5A94-48B1-AEC4-71AF7F8DE9BD}" dt="2020-11-02T14:58:16.293" v="1457" actId="20577"/>
          <ac:spMkLst>
            <pc:docMk/>
            <pc:sldMk cId="826661885" sldId="298"/>
            <ac:spMk id="25" creationId="{66D1DAD4-76E4-4F29-8C1E-D426062CC5D4}"/>
          </ac:spMkLst>
        </pc:spChg>
        <pc:spChg chg="mod">
          <ac:chgData name="박찬정" userId="185222cd-5455-43a6-a0f8-2b4255724287" providerId="ADAL" clId="{082C55D2-5A94-48B1-AEC4-71AF7F8DE9BD}" dt="2020-11-02T14:58:30.917" v="1461" actId="1036"/>
          <ac:spMkLst>
            <pc:docMk/>
            <pc:sldMk cId="826661885" sldId="298"/>
            <ac:spMk id="28" creationId="{5E9557E8-B4AB-4364-8966-C002D3146983}"/>
          </ac:spMkLst>
        </pc:spChg>
      </pc:sldChg>
      <pc:sldChg chg="addSp delSp modSp mod modClrScheme delAnim modAnim chgLayout">
        <pc:chgData name="박찬정" userId="185222cd-5455-43a6-a0f8-2b4255724287" providerId="ADAL" clId="{082C55D2-5A94-48B1-AEC4-71AF7F8DE9BD}" dt="2020-11-02T14:27:12.442" v="1445"/>
        <pc:sldMkLst>
          <pc:docMk/>
          <pc:sldMk cId="2007845286" sldId="299"/>
        </pc:sldMkLst>
        <pc:spChg chg="del">
          <ac:chgData name="박찬정" userId="185222cd-5455-43a6-a0f8-2b4255724287" providerId="ADAL" clId="{082C55D2-5A94-48B1-AEC4-71AF7F8DE9BD}" dt="2020-11-02T13:58:33.167" v="1267" actId="478"/>
          <ac:spMkLst>
            <pc:docMk/>
            <pc:sldMk cId="2007845286" sldId="299"/>
            <ac:spMk id="4" creationId="{B707A10B-46E5-4E6D-A7D6-6812F022E7BF}"/>
          </ac:spMkLst>
        </pc:spChg>
        <pc:spChg chg="del">
          <ac:chgData name="박찬정" userId="185222cd-5455-43a6-a0f8-2b4255724287" providerId="ADAL" clId="{082C55D2-5A94-48B1-AEC4-71AF7F8DE9BD}" dt="2020-11-02T13:47:52.661" v="971" actId="478"/>
          <ac:spMkLst>
            <pc:docMk/>
            <pc:sldMk cId="2007845286" sldId="299"/>
            <ac:spMk id="5" creationId="{0B91EE92-C612-41A5-B674-63EBA00C9552}"/>
          </ac:spMkLst>
        </pc:spChg>
        <pc:spChg chg="del mod">
          <ac:chgData name="박찬정" userId="185222cd-5455-43a6-a0f8-2b4255724287" providerId="ADAL" clId="{082C55D2-5A94-48B1-AEC4-71AF7F8DE9BD}" dt="2020-11-02T13:58:33.167" v="1267" actId="478"/>
          <ac:spMkLst>
            <pc:docMk/>
            <pc:sldMk cId="2007845286" sldId="299"/>
            <ac:spMk id="6" creationId="{B9B8CFE9-DD28-4396-A0C7-C4D866E4A27A}"/>
          </ac:spMkLst>
        </pc:spChg>
        <pc:spChg chg="add del mod">
          <ac:chgData name="박찬정" userId="185222cd-5455-43a6-a0f8-2b4255724287" providerId="ADAL" clId="{082C55D2-5A94-48B1-AEC4-71AF7F8DE9BD}" dt="2020-11-02T13:58:33.167" v="1267" actId="478"/>
          <ac:spMkLst>
            <pc:docMk/>
            <pc:sldMk cId="2007845286" sldId="299"/>
            <ac:spMk id="7" creationId="{58946C49-2568-4DD0-99F9-EF914569E02C}"/>
          </ac:spMkLst>
        </pc:spChg>
        <pc:spChg chg="del mod">
          <ac:chgData name="박찬정" userId="185222cd-5455-43a6-a0f8-2b4255724287" providerId="ADAL" clId="{082C55D2-5A94-48B1-AEC4-71AF7F8DE9BD}" dt="2020-11-02T13:58:33.167" v="1267" actId="478"/>
          <ac:spMkLst>
            <pc:docMk/>
            <pc:sldMk cId="2007845286" sldId="299"/>
            <ac:spMk id="8" creationId="{751FFEA1-B573-46ED-A75E-90EC1CD9308E}"/>
          </ac:spMkLst>
        </pc:spChg>
        <pc:spChg chg="add mod">
          <ac:chgData name="박찬정" userId="185222cd-5455-43a6-a0f8-2b4255724287" providerId="ADAL" clId="{082C55D2-5A94-48B1-AEC4-71AF7F8DE9BD}" dt="2020-11-02T13:58:46.585" v="1269" actId="1076"/>
          <ac:spMkLst>
            <pc:docMk/>
            <pc:sldMk cId="2007845286" sldId="299"/>
            <ac:spMk id="9" creationId="{88A09EFB-9170-43DF-ABCF-9044DAA6AA77}"/>
          </ac:spMkLst>
        </pc:spChg>
        <pc:spChg chg="add mod">
          <ac:chgData name="박찬정" userId="185222cd-5455-43a6-a0f8-2b4255724287" providerId="ADAL" clId="{082C55D2-5A94-48B1-AEC4-71AF7F8DE9BD}" dt="2020-11-02T13:58:46.585" v="1269" actId="1076"/>
          <ac:spMkLst>
            <pc:docMk/>
            <pc:sldMk cId="2007845286" sldId="299"/>
            <ac:spMk id="10" creationId="{931225B3-5C70-4F77-8283-9164F270EE3B}"/>
          </ac:spMkLst>
        </pc:spChg>
        <pc:spChg chg="add mod">
          <ac:chgData name="박찬정" userId="185222cd-5455-43a6-a0f8-2b4255724287" providerId="ADAL" clId="{082C55D2-5A94-48B1-AEC4-71AF7F8DE9BD}" dt="2020-11-02T13:58:46.585" v="1269" actId="1076"/>
          <ac:spMkLst>
            <pc:docMk/>
            <pc:sldMk cId="2007845286" sldId="299"/>
            <ac:spMk id="11" creationId="{ED80F675-DB03-4D31-83D5-10219DBD7C2A}"/>
          </ac:spMkLst>
        </pc:spChg>
        <pc:spChg chg="add mod">
          <ac:chgData name="박찬정" userId="185222cd-5455-43a6-a0f8-2b4255724287" providerId="ADAL" clId="{082C55D2-5A94-48B1-AEC4-71AF7F8DE9BD}" dt="2020-11-02T13:58:46.585" v="1269" actId="1076"/>
          <ac:spMkLst>
            <pc:docMk/>
            <pc:sldMk cId="2007845286" sldId="299"/>
            <ac:spMk id="12" creationId="{69187337-B010-4FB0-B48A-77AE336DEC88}"/>
          </ac:spMkLst>
        </pc:spChg>
        <pc:spChg chg="add del mod">
          <ac:chgData name="박찬정" userId="185222cd-5455-43a6-a0f8-2b4255724287" providerId="ADAL" clId="{082C55D2-5A94-48B1-AEC4-71AF7F8DE9BD}" dt="2020-11-02T13:59:14.541" v="1271"/>
          <ac:spMkLst>
            <pc:docMk/>
            <pc:sldMk cId="2007845286" sldId="299"/>
            <ac:spMk id="13" creationId="{00B54DD2-6184-49C2-BF89-038BDDFADD9A}"/>
          </ac:spMkLst>
        </pc:spChg>
        <pc:spChg chg="add del mod">
          <ac:chgData name="박찬정" userId="185222cd-5455-43a6-a0f8-2b4255724287" providerId="ADAL" clId="{082C55D2-5A94-48B1-AEC4-71AF7F8DE9BD}" dt="2020-11-02T13:59:14.541" v="1271"/>
          <ac:spMkLst>
            <pc:docMk/>
            <pc:sldMk cId="2007845286" sldId="299"/>
            <ac:spMk id="14" creationId="{D212F233-3C1B-4135-9B4C-A67187FA912B}"/>
          </ac:spMkLst>
        </pc:spChg>
        <pc:spChg chg="add del mod">
          <ac:chgData name="박찬정" userId="185222cd-5455-43a6-a0f8-2b4255724287" providerId="ADAL" clId="{082C55D2-5A94-48B1-AEC4-71AF7F8DE9BD}" dt="2020-11-02T13:59:14.541" v="1271"/>
          <ac:spMkLst>
            <pc:docMk/>
            <pc:sldMk cId="2007845286" sldId="299"/>
            <ac:spMk id="15" creationId="{C0FD7F25-31A0-4073-ACA8-9EB7ADE3EAEA}"/>
          </ac:spMkLst>
        </pc:spChg>
        <pc:spChg chg="add del mod">
          <ac:chgData name="박찬정" userId="185222cd-5455-43a6-a0f8-2b4255724287" providerId="ADAL" clId="{082C55D2-5A94-48B1-AEC4-71AF7F8DE9BD}" dt="2020-11-02T13:59:14.541" v="1271"/>
          <ac:spMkLst>
            <pc:docMk/>
            <pc:sldMk cId="2007845286" sldId="299"/>
            <ac:spMk id="16" creationId="{FBED8F2C-BACC-41A8-967E-2433DEE2A387}"/>
          </ac:spMkLst>
        </pc:spChg>
      </pc:sldChg>
      <pc:sldChg chg="addSp delSp modSp mod modClrScheme chgLayout">
        <pc:chgData name="박찬정" userId="185222cd-5455-43a6-a0f8-2b4255724287" providerId="ADAL" clId="{082C55D2-5A94-48B1-AEC4-71AF7F8DE9BD}" dt="2020-11-02T12:09:27.965" v="738" actId="1036"/>
        <pc:sldMkLst>
          <pc:docMk/>
          <pc:sldMk cId="674590655" sldId="301"/>
        </pc:sldMkLst>
        <pc:spChg chg="add del mod">
          <ac:chgData name="박찬정" userId="185222cd-5455-43a6-a0f8-2b4255724287" providerId="ADAL" clId="{082C55D2-5A94-48B1-AEC4-71AF7F8DE9BD}" dt="2020-11-02T12:09:13.524" v="699" actId="478"/>
          <ac:spMkLst>
            <pc:docMk/>
            <pc:sldMk cId="674590655" sldId="301"/>
            <ac:spMk id="5" creationId="{3F2E2293-76EF-4C1C-929C-41DCCE6430FB}"/>
          </ac:spMkLst>
        </pc:spChg>
        <pc:picChg chg="mod">
          <ac:chgData name="박찬정" userId="185222cd-5455-43a6-a0f8-2b4255724287" providerId="ADAL" clId="{082C55D2-5A94-48B1-AEC4-71AF7F8DE9BD}" dt="2020-11-02T12:09:27.965" v="738" actId="1036"/>
          <ac:picMkLst>
            <pc:docMk/>
            <pc:sldMk cId="674590655" sldId="301"/>
            <ac:picMk id="7" creationId="{03C47AD5-C754-4BFF-AE59-876AE2F38FEA}"/>
          </ac:picMkLst>
        </pc:picChg>
        <pc:picChg chg="add mod">
          <ac:chgData name="박찬정" userId="185222cd-5455-43a6-a0f8-2b4255724287" providerId="ADAL" clId="{082C55D2-5A94-48B1-AEC4-71AF7F8DE9BD}" dt="2020-11-02T12:09:21.785" v="702" actId="1076"/>
          <ac:picMkLst>
            <pc:docMk/>
            <pc:sldMk cId="674590655" sldId="301"/>
            <ac:picMk id="1026" creationId="{7B195D8A-2938-49B1-BA1C-048488E9B944}"/>
          </ac:picMkLst>
        </pc:picChg>
        <pc:picChg chg="mod">
          <ac:chgData name="박찬정" userId="185222cd-5455-43a6-a0f8-2b4255724287" providerId="ADAL" clId="{082C55D2-5A94-48B1-AEC4-71AF7F8DE9BD}" dt="2020-11-02T12:09:24.745" v="721" actId="1035"/>
          <ac:picMkLst>
            <pc:docMk/>
            <pc:sldMk cId="674590655" sldId="301"/>
            <ac:picMk id="1032" creationId="{B87ACC1D-09E1-4EC0-81B3-BD46829CFE7B}"/>
          </ac:picMkLst>
        </pc:picChg>
      </pc:sldChg>
      <pc:sldChg chg="mod modClrScheme chgLayout">
        <pc:chgData name="박찬정" userId="185222cd-5455-43a6-a0f8-2b4255724287" providerId="ADAL" clId="{082C55D2-5A94-48B1-AEC4-71AF7F8DE9BD}" dt="2020-11-02T05:33:59.873" v="3" actId="700"/>
        <pc:sldMkLst>
          <pc:docMk/>
          <pc:sldMk cId="2857003186" sldId="302"/>
        </pc:sldMkLst>
      </pc:sldChg>
      <pc:sldChg chg="modSp mod modClrScheme chgLayout">
        <pc:chgData name="박찬정" userId="185222cd-5455-43a6-a0f8-2b4255724287" providerId="ADAL" clId="{082C55D2-5A94-48B1-AEC4-71AF7F8DE9BD}" dt="2020-11-02T14:13:45.557" v="1400" actId="14826"/>
        <pc:sldMkLst>
          <pc:docMk/>
          <pc:sldMk cId="2496997030" sldId="303"/>
        </pc:sldMkLst>
        <pc:picChg chg="mod">
          <ac:chgData name="박찬정" userId="185222cd-5455-43a6-a0f8-2b4255724287" providerId="ADAL" clId="{082C55D2-5A94-48B1-AEC4-71AF7F8DE9BD}" dt="2020-11-02T14:13:45.557" v="1400" actId="14826"/>
          <ac:picMkLst>
            <pc:docMk/>
            <pc:sldMk cId="2496997030" sldId="303"/>
            <ac:picMk id="4" creationId="{BAD14F6E-DBF6-43B1-B0D3-85EF6789D96D}"/>
          </ac:picMkLst>
        </pc:picChg>
      </pc:sldChg>
      <pc:sldChg chg="mod modClrScheme chgLayout">
        <pc:chgData name="박찬정" userId="185222cd-5455-43a6-a0f8-2b4255724287" providerId="ADAL" clId="{082C55D2-5A94-48B1-AEC4-71AF7F8DE9BD}" dt="2020-11-02T05:33:59.873" v="3" actId="700"/>
        <pc:sldMkLst>
          <pc:docMk/>
          <pc:sldMk cId="4284928785" sldId="304"/>
        </pc:sldMkLst>
      </pc:sldChg>
      <pc:sldChg chg="addSp delSp modSp new mod modClrScheme modAnim chgLayout">
        <pc:chgData name="박찬정" userId="185222cd-5455-43a6-a0f8-2b4255724287" providerId="ADAL" clId="{082C55D2-5A94-48B1-AEC4-71AF7F8DE9BD}" dt="2020-11-02T11:55:21.963" v="695"/>
        <pc:sldMkLst>
          <pc:docMk/>
          <pc:sldMk cId="128485094" sldId="305"/>
        </pc:sldMkLst>
        <pc:spChg chg="del">
          <ac:chgData name="박찬정" userId="185222cd-5455-43a6-a0f8-2b4255724287" providerId="ADAL" clId="{082C55D2-5A94-48B1-AEC4-71AF7F8DE9BD}" dt="2020-11-02T11:21:32.602" v="29" actId="700"/>
          <ac:spMkLst>
            <pc:docMk/>
            <pc:sldMk cId="128485094" sldId="305"/>
            <ac:spMk id="2" creationId="{26F08A33-4890-4CCA-BE69-F0C50B890549}"/>
          </ac:spMkLst>
        </pc:spChg>
        <pc:spChg chg="del mod ord">
          <ac:chgData name="박찬정" userId="185222cd-5455-43a6-a0f8-2b4255724287" providerId="ADAL" clId="{082C55D2-5A94-48B1-AEC4-71AF7F8DE9BD}" dt="2020-11-02T11:21:32.602" v="29" actId="700"/>
          <ac:spMkLst>
            <pc:docMk/>
            <pc:sldMk cId="128485094" sldId="305"/>
            <ac:spMk id="3" creationId="{9774E2CD-42CB-4C44-B22A-513C4372D82B}"/>
          </ac:spMkLst>
        </pc:spChg>
        <pc:spChg chg="add del mod ord">
          <ac:chgData name="박찬정" userId="185222cd-5455-43a6-a0f8-2b4255724287" providerId="ADAL" clId="{082C55D2-5A94-48B1-AEC4-71AF7F8DE9BD}" dt="2020-11-02T11:21:34.153" v="30" actId="478"/>
          <ac:spMkLst>
            <pc:docMk/>
            <pc:sldMk cId="128485094" sldId="305"/>
            <ac:spMk id="4" creationId="{56226161-2D1E-43DF-9738-0C2D6F37A4D0}"/>
          </ac:spMkLst>
        </pc:spChg>
        <pc:spChg chg="add mod">
          <ac:chgData name="박찬정" userId="185222cd-5455-43a6-a0f8-2b4255724287" providerId="ADAL" clId="{082C55D2-5A94-48B1-AEC4-71AF7F8DE9BD}" dt="2020-11-02T11:24:36.874" v="50" actId="20577"/>
          <ac:spMkLst>
            <pc:docMk/>
            <pc:sldMk cId="128485094" sldId="305"/>
            <ac:spMk id="6" creationId="{03D3B135-FF03-4F75-9E98-22AD8EF5B792}"/>
          </ac:spMkLst>
        </pc:spChg>
        <pc:spChg chg="add del mod">
          <ac:chgData name="박찬정" userId="185222cd-5455-43a6-a0f8-2b4255724287" providerId="ADAL" clId="{082C55D2-5A94-48B1-AEC4-71AF7F8DE9BD}" dt="2020-11-02T11:45:36.843" v="580" actId="478"/>
          <ac:spMkLst>
            <pc:docMk/>
            <pc:sldMk cId="128485094" sldId="305"/>
            <ac:spMk id="7" creationId="{5F79F63F-D4F8-492B-8126-B95072A16CD7}"/>
          </ac:spMkLst>
        </pc:spChg>
        <pc:spChg chg="add mod">
          <ac:chgData name="박찬정" userId="185222cd-5455-43a6-a0f8-2b4255724287" providerId="ADAL" clId="{082C55D2-5A94-48B1-AEC4-71AF7F8DE9BD}" dt="2020-11-02T11:50:41.989" v="666" actId="1035"/>
          <ac:spMkLst>
            <pc:docMk/>
            <pc:sldMk cId="128485094" sldId="305"/>
            <ac:spMk id="8" creationId="{CB3EF085-CED9-49B9-B4B8-D84A5EB1163F}"/>
          </ac:spMkLst>
        </pc:spChg>
        <pc:spChg chg="add mod">
          <ac:chgData name="박찬정" userId="185222cd-5455-43a6-a0f8-2b4255724287" providerId="ADAL" clId="{082C55D2-5A94-48B1-AEC4-71AF7F8DE9BD}" dt="2020-11-02T11:50:41.989" v="666" actId="1035"/>
          <ac:spMkLst>
            <pc:docMk/>
            <pc:sldMk cId="128485094" sldId="305"/>
            <ac:spMk id="9" creationId="{558E1AE6-B37F-4913-B1AE-A23D05A594AB}"/>
          </ac:spMkLst>
        </pc:spChg>
        <pc:spChg chg="add mod">
          <ac:chgData name="박찬정" userId="185222cd-5455-43a6-a0f8-2b4255724287" providerId="ADAL" clId="{082C55D2-5A94-48B1-AEC4-71AF7F8DE9BD}" dt="2020-11-02T11:50:41.989" v="666" actId="1035"/>
          <ac:spMkLst>
            <pc:docMk/>
            <pc:sldMk cId="128485094" sldId="305"/>
            <ac:spMk id="10" creationId="{64DFE178-C1B4-4D9F-BBE6-B71605A74CCA}"/>
          </ac:spMkLst>
        </pc:spChg>
        <pc:spChg chg="add mod">
          <ac:chgData name="박찬정" userId="185222cd-5455-43a6-a0f8-2b4255724287" providerId="ADAL" clId="{082C55D2-5A94-48B1-AEC4-71AF7F8DE9BD}" dt="2020-11-02T11:50:41.989" v="666" actId="1035"/>
          <ac:spMkLst>
            <pc:docMk/>
            <pc:sldMk cId="128485094" sldId="305"/>
            <ac:spMk id="11" creationId="{B65BE1B8-753E-4574-8F06-94E516E37D9B}"/>
          </ac:spMkLst>
        </pc:spChg>
        <pc:spChg chg="add del mod">
          <ac:chgData name="박찬정" userId="185222cd-5455-43a6-a0f8-2b4255724287" providerId="ADAL" clId="{082C55D2-5A94-48B1-AEC4-71AF7F8DE9BD}" dt="2020-11-02T11:51:01.282" v="672" actId="478"/>
          <ac:spMkLst>
            <pc:docMk/>
            <pc:sldMk cId="128485094" sldId="305"/>
            <ac:spMk id="12" creationId="{372BDC1C-E513-4C24-BCFA-FB21AB45E26A}"/>
          </ac:spMkLst>
        </pc:spChg>
        <pc:spChg chg="add mod">
          <ac:chgData name="박찬정" userId="185222cd-5455-43a6-a0f8-2b4255724287" providerId="ADAL" clId="{082C55D2-5A94-48B1-AEC4-71AF7F8DE9BD}" dt="2020-11-02T11:51:42.427" v="685" actId="14100"/>
          <ac:spMkLst>
            <pc:docMk/>
            <pc:sldMk cId="128485094" sldId="305"/>
            <ac:spMk id="13" creationId="{5F4C7E54-7DBB-46A9-A71B-9BA292856C16}"/>
          </ac:spMkLst>
        </pc:spChg>
      </pc:sldChg>
      <pc:sldChg chg="addSp delSp modSp add mod modAnim">
        <pc:chgData name="박찬정" userId="185222cd-5455-43a6-a0f8-2b4255724287" providerId="ADAL" clId="{082C55D2-5A94-48B1-AEC4-71AF7F8DE9BD}" dt="2020-11-02T19:37:14.118" v="1474"/>
        <pc:sldMkLst>
          <pc:docMk/>
          <pc:sldMk cId="2932129984" sldId="306"/>
        </pc:sldMkLst>
        <pc:spChg chg="mod">
          <ac:chgData name="박찬정" userId="185222cd-5455-43a6-a0f8-2b4255724287" providerId="ADAL" clId="{082C55D2-5A94-48B1-AEC4-71AF7F8DE9BD}" dt="2020-11-02T14:59:20.302" v="1465" actId="1076"/>
          <ac:spMkLst>
            <pc:docMk/>
            <pc:sldMk cId="2932129984" sldId="306"/>
            <ac:spMk id="4" creationId="{6D3B48C5-1D81-49ED-A5FA-72897BFF982B}"/>
          </ac:spMkLst>
        </pc:spChg>
        <pc:picChg chg="add mod">
          <ac:chgData name="박찬정" userId="185222cd-5455-43a6-a0f8-2b4255724287" providerId="ADAL" clId="{082C55D2-5A94-48B1-AEC4-71AF7F8DE9BD}" dt="2020-11-02T14:59:26.770" v="1468" actId="1076"/>
          <ac:picMkLst>
            <pc:docMk/>
            <pc:sldMk cId="2932129984" sldId="306"/>
            <ac:picMk id="3" creationId="{CF743FF7-D970-4536-8400-752ED8F6ACF9}"/>
          </ac:picMkLst>
        </pc:picChg>
        <pc:picChg chg="add del mod">
          <ac:chgData name="박찬정" userId="185222cd-5455-43a6-a0f8-2b4255724287" providerId="ADAL" clId="{082C55D2-5A94-48B1-AEC4-71AF7F8DE9BD}" dt="2020-11-02T14:57:17.705" v="1450" actId="478"/>
          <ac:picMkLst>
            <pc:docMk/>
            <pc:sldMk cId="2932129984" sldId="306"/>
            <ac:picMk id="6" creationId="{0989D42E-CBE7-43B2-ABD4-4051B970D287}"/>
          </ac:picMkLst>
        </pc:picChg>
        <pc:picChg chg="add del mod">
          <ac:chgData name="박찬정" userId="185222cd-5455-43a6-a0f8-2b4255724287" providerId="ADAL" clId="{082C55D2-5A94-48B1-AEC4-71AF7F8DE9BD}" dt="2020-11-02T13:01:41.587" v="762" actId="478"/>
          <ac:picMkLst>
            <pc:docMk/>
            <pc:sldMk cId="2932129984" sldId="306"/>
            <ac:picMk id="2050" creationId="{30508255-7C00-4DD4-B789-395EB836B18D}"/>
          </ac:picMkLst>
        </pc:picChg>
        <pc:picChg chg="add mod">
          <ac:chgData name="박찬정" userId="185222cd-5455-43a6-a0f8-2b4255724287" providerId="ADAL" clId="{082C55D2-5A94-48B1-AEC4-71AF7F8DE9BD}" dt="2020-11-02T14:59:26.770" v="1468" actId="1076"/>
          <ac:picMkLst>
            <pc:docMk/>
            <pc:sldMk cId="2932129984" sldId="306"/>
            <ac:picMk id="2052" creationId="{AFC851CA-2E72-4B95-AB89-1F77764E6532}"/>
          </ac:picMkLst>
        </pc:picChg>
        <pc:picChg chg="add mod">
          <ac:chgData name="박찬정" userId="185222cd-5455-43a6-a0f8-2b4255724287" providerId="ADAL" clId="{082C55D2-5A94-48B1-AEC4-71AF7F8DE9BD}" dt="2020-11-02T14:59:31.036" v="1470" actId="1076"/>
          <ac:picMkLst>
            <pc:docMk/>
            <pc:sldMk cId="2932129984" sldId="306"/>
            <ac:picMk id="2054" creationId="{5FCD93B5-8F6A-4E80-BB08-2F59F867CA08}"/>
          </ac:picMkLst>
        </pc:picChg>
      </pc:sldChg>
      <pc:sldChg chg="addSp delSp modSp add mod ord delAnim modAnim">
        <pc:chgData name="박찬정" userId="185222cd-5455-43a6-a0f8-2b4255724287" providerId="ADAL" clId="{082C55D2-5A94-48B1-AEC4-71AF7F8DE9BD}" dt="2020-11-02T14:01:22.938" v="1307"/>
        <pc:sldMkLst>
          <pc:docMk/>
          <pc:sldMk cId="2435159232" sldId="307"/>
        </pc:sldMkLst>
        <pc:spChg chg="add del">
          <ac:chgData name="박찬정" userId="185222cd-5455-43a6-a0f8-2b4255724287" providerId="ADAL" clId="{082C55D2-5A94-48B1-AEC4-71AF7F8DE9BD}" dt="2020-11-02T13:48:29.450" v="974" actId="11529"/>
          <ac:spMkLst>
            <pc:docMk/>
            <pc:sldMk cId="2435159232" sldId="307"/>
            <ac:spMk id="3" creationId="{21A65DE7-622F-4CD6-9742-7CD0C06C4117}"/>
          </ac:spMkLst>
        </pc:spChg>
        <pc:spChg chg="del">
          <ac:chgData name="박찬정" userId="185222cd-5455-43a6-a0f8-2b4255724287" providerId="ADAL" clId="{082C55D2-5A94-48B1-AEC4-71AF7F8DE9BD}" dt="2020-11-02T13:44:25.247" v="922" actId="478"/>
          <ac:spMkLst>
            <pc:docMk/>
            <pc:sldMk cId="2435159232" sldId="307"/>
            <ac:spMk id="4" creationId="{24610D52-8AD1-46CA-9B68-2F74969B7D71}"/>
          </ac:spMkLst>
        </pc:spChg>
        <pc:spChg chg="add mod">
          <ac:chgData name="박찬정" userId="185222cd-5455-43a6-a0f8-2b4255724287" providerId="ADAL" clId="{082C55D2-5A94-48B1-AEC4-71AF7F8DE9BD}" dt="2020-11-02T13:49:13.340" v="1016" actId="207"/>
          <ac:spMkLst>
            <pc:docMk/>
            <pc:sldMk cId="2435159232" sldId="307"/>
            <ac:spMk id="5" creationId="{EB7A4712-6A91-42E7-AFF1-82CB4DF29562}"/>
          </ac:spMkLst>
        </pc:spChg>
        <pc:spChg chg="del">
          <ac:chgData name="박찬정" userId="185222cd-5455-43a6-a0f8-2b4255724287" providerId="ADAL" clId="{082C55D2-5A94-48B1-AEC4-71AF7F8DE9BD}" dt="2020-11-02T13:44:25.247" v="922" actId="478"/>
          <ac:spMkLst>
            <pc:docMk/>
            <pc:sldMk cId="2435159232" sldId="307"/>
            <ac:spMk id="6" creationId="{E2A1DE94-EED3-4D54-83A4-3593E52F5A86}"/>
          </ac:spMkLst>
        </pc:spChg>
        <pc:spChg chg="add mod">
          <ac:chgData name="박찬정" userId="185222cd-5455-43a6-a0f8-2b4255724287" providerId="ADAL" clId="{082C55D2-5A94-48B1-AEC4-71AF7F8DE9BD}" dt="2020-11-02T13:51:51.267" v="1075" actId="208"/>
          <ac:spMkLst>
            <pc:docMk/>
            <pc:sldMk cId="2435159232" sldId="307"/>
            <ac:spMk id="7" creationId="{42077292-3162-4472-A675-6B4B5996D92C}"/>
          </ac:spMkLst>
        </pc:spChg>
        <pc:spChg chg="del">
          <ac:chgData name="박찬정" userId="185222cd-5455-43a6-a0f8-2b4255724287" providerId="ADAL" clId="{082C55D2-5A94-48B1-AEC4-71AF7F8DE9BD}" dt="2020-11-02T13:44:25.247" v="922" actId="478"/>
          <ac:spMkLst>
            <pc:docMk/>
            <pc:sldMk cId="2435159232" sldId="307"/>
            <ac:spMk id="8" creationId="{F4CF79C8-4AF5-4EFA-980C-701DAE4FAC21}"/>
          </ac:spMkLst>
        </pc:spChg>
        <pc:spChg chg="add mod">
          <ac:chgData name="박찬정" userId="185222cd-5455-43a6-a0f8-2b4255724287" providerId="ADAL" clId="{082C55D2-5A94-48B1-AEC4-71AF7F8DE9BD}" dt="2020-11-02T13:52:07.790" v="1080" actId="1037"/>
          <ac:spMkLst>
            <pc:docMk/>
            <pc:sldMk cId="2435159232" sldId="307"/>
            <ac:spMk id="9" creationId="{4EA0A3D5-9BF5-42E3-BC7B-ED59B53263DF}"/>
          </ac:spMkLst>
        </pc:spChg>
        <pc:spChg chg="add mod">
          <ac:chgData name="박찬정" userId="185222cd-5455-43a6-a0f8-2b4255724287" providerId="ADAL" clId="{082C55D2-5A94-48B1-AEC4-71AF7F8DE9BD}" dt="2020-11-02T13:45:46.806" v="928" actId="164"/>
          <ac:spMkLst>
            <pc:docMk/>
            <pc:sldMk cId="2435159232" sldId="307"/>
            <ac:spMk id="13" creationId="{3EB24723-ACB5-47F5-8B85-51BEB86A8673}"/>
          </ac:spMkLst>
        </pc:spChg>
        <pc:spChg chg="add mod">
          <ac:chgData name="박찬정" userId="185222cd-5455-43a6-a0f8-2b4255724287" providerId="ADAL" clId="{082C55D2-5A94-48B1-AEC4-71AF7F8DE9BD}" dt="2020-11-02T13:45:46.806" v="928" actId="164"/>
          <ac:spMkLst>
            <pc:docMk/>
            <pc:sldMk cId="2435159232" sldId="307"/>
            <ac:spMk id="14" creationId="{0AC131E8-C2AC-4E3F-8047-4F8B5203A853}"/>
          </ac:spMkLst>
        </pc:spChg>
        <pc:spChg chg="add mod">
          <ac:chgData name="박찬정" userId="185222cd-5455-43a6-a0f8-2b4255724287" providerId="ADAL" clId="{082C55D2-5A94-48B1-AEC4-71AF7F8DE9BD}" dt="2020-11-02T13:45:46.806" v="928" actId="164"/>
          <ac:spMkLst>
            <pc:docMk/>
            <pc:sldMk cId="2435159232" sldId="307"/>
            <ac:spMk id="16" creationId="{CA0B1F37-1AD4-44C9-87A0-716EBC47C2A6}"/>
          </ac:spMkLst>
        </pc:spChg>
        <pc:spChg chg="add mod">
          <ac:chgData name="박찬정" userId="185222cd-5455-43a6-a0f8-2b4255724287" providerId="ADAL" clId="{082C55D2-5A94-48B1-AEC4-71AF7F8DE9BD}" dt="2020-11-02T13:45:46.806" v="928" actId="164"/>
          <ac:spMkLst>
            <pc:docMk/>
            <pc:sldMk cId="2435159232" sldId="307"/>
            <ac:spMk id="20" creationId="{D21514F4-0A30-44C2-9C3F-D6A2A27253A0}"/>
          </ac:spMkLst>
        </pc:spChg>
        <pc:spChg chg="add mod">
          <ac:chgData name="박찬정" userId="185222cd-5455-43a6-a0f8-2b4255724287" providerId="ADAL" clId="{082C55D2-5A94-48B1-AEC4-71AF7F8DE9BD}" dt="2020-11-02T13:45:46.806" v="928" actId="164"/>
          <ac:spMkLst>
            <pc:docMk/>
            <pc:sldMk cId="2435159232" sldId="307"/>
            <ac:spMk id="21" creationId="{48931926-2D26-4606-8A75-443E0AEA8BD9}"/>
          </ac:spMkLst>
        </pc:spChg>
        <pc:spChg chg="add mod">
          <ac:chgData name="박찬정" userId="185222cd-5455-43a6-a0f8-2b4255724287" providerId="ADAL" clId="{082C55D2-5A94-48B1-AEC4-71AF7F8DE9BD}" dt="2020-11-02T13:45:46.806" v="928" actId="164"/>
          <ac:spMkLst>
            <pc:docMk/>
            <pc:sldMk cId="2435159232" sldId="307"/>
            <ac:spMk id="22" creationId="{AB7A49DE-9013-4BAF-9EE9-B07C30260E8C}"/>
          </ac:spMkLst>
        </pc:spChg>
        <pc:spChg chg="del">
          <ac:chgData name="박찬정" userId="185222cd-5455-43a6-a0f8-2b4255724287" providerId="ADAL" clId="{082C55D2-5A94-48B1-AEC4-71AF7F8DE9BD}" dt="2020-11-02T13:44:25.247" v="922" actId="478"/>
          <ac:spMkLst>
            <pc:docMk/>
            <pc:sldMk cId="2435159232" sldId="307"/>
            <ac:spMk id="23" creationId="{18CE7A02-ECE8-4C08-BEDF-7FBA9E55F586}"/>
          </ac:spMkLst>
        </pc:spChg>
        <pc:spChg chg="add mod">
          <ac:chgData name="박찬정" userId="185222cd-5455-43a6-a0f8-2b4255724287" providerId="ADAL" clId="{082C55D2-5A94-48B1-AEC4-71AF7F8DE9BD}" dt="2020-11-02T13:45:46.806" v="928" actId="164"/>
          <ac:spMkLst>
            <pc:docMk/>
            <pc:sldMk cId="2435159232" sldId="307"/>
            <ac:spMk id="24" creationId="{F81A7791-8791-4518-848A-954C6F6B6FD4}"/>
          </ac:spMkLst>
        </pc:spChg>
        <pc:spChg chg="del">
          <ac:chgData name="박찬정" userId="185222cd-5455-43a6-a0f8-2b4255724287" providerId="ADAL" clId="{082C55D2-5A94-48B1-AEC4-71AF7F8DE9BD}" dt="2020-11-02T13:44:25.247" v="922" actId="478"/>
          <ac:spMkLst>
            <pc:docMk/>
            <pc:sldMk cId="2435159232" sldId="307"/>
            <ac:spMk id="25" creationId="{66D1DAD4-76E4-4F29-8C1E-D426062CC5D4}"/>
          </ac:spMkLst>
        </pc:spChg>
        <pc:spChg chg="add mod">
          <ac:chgData name="박찬정" userId="185222cd-5455-43a6-a0f8-2b4255724287" providerId="ADAL" clId="{082C55D2-5A94-48B1-AEC4-71AF7F8DE9BD}" dt="2020-11-02T13:47:20.460" v="968" actId="1076"/>
          <ac:spMkLst>
            <pc:docMk/>
            <pc:sldMk cId="2435159232" sldId="307"/>
            <ac:spMk id="26" creationId="{B31C1A38-3DD0-4268-9C96-5C07303CCFF7}"/>
          </ac:spMkLst>
        </pc:spChg>
        <pc:spChg chg="del">
          <ac:chgData name="박찬정" userId="185222cd-5455-43a6-a0f8-2b4255724287" providerId="ADAL" clId="{082C55D2-5A94-48B1-AEC4-71AF7F8DE9BD}" dt="2020-11-02T13:44:25.247" v="922" actId="478"/>
          <ac:spMkLst>
            <pc:docMk/>
            <pc:sldMk cId="2435159232" sldId="307"/>
            <ac:spMk id="27" creationId="{34346CCB-1661-4CC9-9ECD-70A531A242AC}"/>
          </ac:spMkLst>
        </pc:spChg>
        <pc:spChg chg="del">
          <ac:chgData name="박찬정" userId="185222cd-5455-43a6-a0f8-2b4255724287" providerId="ADAL" clId="{082C55D2-5A94-48B1-AEC4-71AF7F8DE9BD}" dt="2020-11-02T13:44:25.247" v="922" actId="478"/>
          <ac:spMkLst>
            <pc:docMk/>
            <pc:sldMk cId="2435159232" sldId="307"/>
            <ac:spMk id="28" creationId="{5E9557E8-B4AB-4364-8966-C002D3146983}"/>
          </ac:spMkLst>
        </pc:spChg>
        <pc:spChg chg="add mod">
          <ac:chgData name="박찬정" userId="185222cd-5455-43a6-a0f8-2b4255724287" providerId="ADAL" clId="{082C55D2-5A94-48B1-AEC4-71AF7F8DE9BD}" dt="2020-11-02T13:52:42.980" v="1086" actId="14100"/>
          <ac:spMkLst>
            <pc:docMk/>
            <pc:sldMk cId="2435159232" sldId="307"/>
            <ac:spMk id="37" creationId="{B36CD9A7-B70F-4D36-9656-C4EE33CDBD3D}"/>
          </ac:spMkLst>
        </pc:spChg>
        <pc:spChg chg="add mod">
          <ac:chgData name="박찬정" userId="185222cd-5455-43a6-a0f8-2b4255724287" providerId="ADAL" clId="{082C55D2-5A94-48B1-AEC4-71AF7F8DE9BD}" dt="2020-11-02T13:53:39.949" v="1111" actId="164"/>
          <ac:spMkLst>
            <pc:docMk/>
            <pc:sldMk cId="2435159232" sldId="307"/>
            <ac:spMk id="38" creationId="{76E7DC44-E198-4A3B-93F4-73B5F01CB3CA}"/>
          </ac:spMkLst>
        </pc:spChg>
        <pc:spChg chg="mod">
          <ac:chgData name="박찬정" userId="185222cd-5455-43a6-a0f8-2b4255724287" providerId="ADAL" clId="{082C55D2-5A94-48B1-AEC4-71AF7F8DE9BD}" dt="2020-11-02T13:52:55.433" v="1087"/>
          <ac:spMkLst>
            <pc:docMk/>
            <pc:sldMk cId="2435159232" sldId="307"/>
            <ac:spMk id="40" creationId="{69A30CC4-FDDF-4715-B6CA-FE87AC168B5D}"/>
          </ac:spMkLst>
        </pc:spChg>
        <pc:spChg chg="mod">
          <ac:chgData name="박찬정" userId="185222cd-5455-43a6-a0f8-2b4255724287" providerId="ADAL" clId="{082C55D2-5A94-48B1-AEC4-71AF7F8DE9BD}" dt="2020-11-02T13:52:55.433" v="1087"/>
          <ac:spMkLst>
            <pc:docMk/>
            <pc:sldMk cId="2435159232" sldId="307"/>
            <ac:spMk id="41" creationId="{20BF19ED-9E9A-4D5E-8143-45612C41AA34}"/>
          </ac:spMkLst>
        </pc:spChg>
        <pc:spChg chg="add mod">
          <ac:chgData name="박찬정" userId="185222cd-5455-43a6-a0f8-2b4255724287" providerId="ADAL" clId="{082C55D2-5A94-48B1-AEC4-71AF7F8DE9BD}" dt="2020-11-02T13:53:39.949" v="1111" actId="164"/>
          <ac:spMkLst>
            <pc:docMk/>
            <pc:sldMk cId="2435159232" sldId="307"/>
            <ac:spMk id="42" creationId="{0FBF0AB1-737F-4D50-A864-15627A4C4062}"/>
          </ac:spMkLst>
        </pc:spChg>
        <pc:spChg chg="mod">
          <ac:chgData name="박찬정" userId="185222cd-5455-43a6-a0f8-2b4255724287" providerId="ADAL" clId="{082C55D2-5A94-48B1-AEC4-71AF7F8DE9BD}" dt="2020-11-02T13:54:14.275" v="1170" actId="14100"/>
          <ac:spMkLst>
            <pc:docMk/>
            <pc:sldMk cId="2435159232" sldId="307"/>
            <ac:spMk id="46" creationId="{20D91613-0FDF-43B4-9023-1A7BBA6FFFE0}"/>
          </ac:spMkLst>
        </pc:spChg>
        <pc:spChg chg="mod">
          <ac:chgData name="박찬정" userId="185222cd-5455-43a6-a0f8-2b4255724287" providerId="ADAL" clId="{082C55D2-5A94-48B1-AEC4-71AF7F8DE9BD}" dt="2020-11-02T13:54:00.461" v="1165"/>
          <ac:spMkLst>
            <pc:docMk/>
            <pc:sldMk cId="2435159232" sldId="307"/>
            <ac:spMk id="47" creationId="{D85889C4-098A-4826-8849-22DD6530E38B}"/>
          </ac:spMkLst>
        </pc:spChg>
        <pc:spChg chg="mod">
          <ac:chgData name="박찬정" userId="185222cd-5455-43a6-a0f8-2b4255724287" providerId="ADAL" clId="{082C55D2-5A94-48B1-AEC4-71AF7F8DE9BD}" dt="2020-11-02T13:56:36.911" v="1219" actId="14100"/>
          <ac:spMkLst>
            <pc:docMk/>
            <pc:sldMk cId="2435159232" sldId="307"/>
            <ac:spMk id="49" creationId="{A7024D4A-1D2B-4DF6-ABDF-3CE539139960}"/>
          </ac:spMkLst>
        </pc:spChg>
        <pc:spChg chg="mod">
          <ac:chgData name="박찬정" userId="185222cd-5455-43a6-a0f8-2b4255724287" providerId="ADAL" clId="{082C55D2-5A94-48B1-AEC4-71AF7F8DE9BD}" dt="2020-11-02T13:56:27.016" v="1215"/>
          <ac:spMkLst>
            <pc:docMk/>
            <pc:sldMk cId="2435159232" sldId="307"/>
            <ac:spMk id="50" creationId="{330BB6B0-EFEB-4CC8-AB8C-5C710C7515E9}"/>
          </ac:spMkLst>
        </pc:spChg>
        <pc:spChg chg="add mod">
          <ac:chgData name="박찬정" userId="185222cd-5455-43a6-a0f8-2b4255724287" providerId="ADAL" clId="{082C55D2-5A94-48B1-AEC4-71AF7F8DE9BD}" dt="2020-11-02T13:57:29.417" v="1239" actId="14100"/>
          <ac:spMkLst>
            <pc:docMk/>
            <pc:sldMk cId="2435159232" sldId="307"/>
            <ac:spMk id="51" creationId="{5C42EF5A-EE0D-4CEC-92B6-B231C59CD4F0}"/>
          </ac:spMkLst>
        </pc:spChg>
        <pc:spChg chg="mod">
          <ac:chgData name="박찬정" userId="185222cd-5455-43a6-a0f8-2b4255724287" providerId="ADAL" clId="{082C55D2-5A94-48B1-AEC4-71AF7F8DE9BD}" dt="2020-11-02T13:57:46.495" v="1262" actId="14100"/>
          <ac:spMkLst>
            <pc:docMk/>
            <pc:sldMk cId="2435159232" sldId="307"/>
            <ac:spMk id="53" creationId="{B20BD2BC-39CA-492F-BD42-C5D323BFCD0F}"/>
          </ac:spMkLst>
        </pc:spChg>
        <pc:spChg chg="mod">
          <ac:chgData name="박찬정" userId="185222cd-5455-43a6-a0f8-2b4255724287" providerId="ADAL" clId="{082C55D2-5A94-48B1-AEC4-71AF7F8DE9BD}" dt="2020-11-02T13:57:42.075" v="1261"/>
          <ac:spMkLst>
            <pc:docMk/>
            <pc:sldMk cId="2435159232" sldId="307"/>
            <ac:spMk id="54" creationId="{CA2E15CA-2BEC-438E-A767-812C58A57521}"/>
          </ac:spMkLst>
        </pc:spChg>
        <pc:grpChg chg="add mod">
          <ac:chgData name="박찬정" userId="185222cd-5455-43a6-a0f8-2b4255724287" providerId="ADAL" clId="{082C55D2-5A94-48B1-AEC4-71AF7F8DE9BD}" dt="2020-11-02T13:45:49.208" v="929" actId="1076"/>
          <ac:grpSpMkLst>
            <pc:docMk/>
            <pc:sldMk cId="2435159232" sldId="307"/>
            <ac:grpSpMk id="2" creationId="{AA8B19F7-49E1-44A7-9262-75EE529C85EE}"/>
          </ac:grpSpMkLst>
        </pc:grpChg>
        <pc:grpChg chg="add del mod">
          <ac:chgData name="박찬정" userId="185222cd-5455-43a6-a0f8-2b4255724287" providerId="ADAL" clId="{082C55D2-5A94-48B1-AEC4-71AF7F8DE9BD}" dt="2020-11-02T13:53:08.656" v="1089" actId="478"/>
          <ac:grpSpMkLst>
            <pc:docMk/>
            <pc:sldMk cId="2435159232" sldId="307"/>
            <ac:grpSpMk id="36" creationId="{94666529-8F21-413D-A338-F7CF442A8DCC}"/>
          </ac:grpSpMkLst>
        </pc:grpChg>
        <pc:grpChg chg="add del mod">
          <ac:chgData name="박찬정" userId="185222cd-5455-43a6-a0f8-2b4255724287" providerId="ADAL" clId="{082C55D2-5A94-48B1-AEC4-71AF7F8DE9BD}" dt="2020-11-02T13:53:45.935" v="1113" actId="478"/>
          <ac:grpSpMkLst>
            <pc:docMk/>
            <pc:sldMk cId="2435159232" sldId="307"/>
            <ac:grpSpMk id="39" creationId="{99592B4A-4622-423B-81EC-834DCB42109F}"/>
          </ac:grpSpMkLst>
        </pc:grpChg>
        <pc:grpChg chg="add mod">
          <ac:chgData name="박찬정" userId="185222cd-5455-43a6-a0f8-2b4255724287" providerId="ADAL" clId="{082C55D2-5A94-48B1-AEC4-71AF7F8DE9BD}" dt="2020-11-02T13:53:43.648" v="1112" actId="1076"/>
          <ac:grpSpMkLst>
            <pc:docMk/>
            <pc:sldMk cId="2435159232" sldId="307"/>
            <ac:grpSpMk id="43" creationId="{7AE5DE76-DF47-4E4C-B6C9-688263BC2FBC}"/>
          </ac:grpSpMkLst>
        </pc:grpChg>
        <pc:grpChg chg="add mod">
          <ac:chgData name="박찬정" userId="185222cd-5455-43a6-a0f8-2b4255724287" providerId="ADAL" clId="{082C55D2-5A94-48B1-AEC4-71AF7F8DE9BD}" dt="2020-11-02T13:56:41.062" v="1231" actId="1038"/>
          <ac:grpSpMkLst>
            <pc:docMk/>
            <pc:sldMk cId="2435159232" sldId="307"/>
            <ac:grpSpMk id="45" creationId="{D8878B66-6B32-4E6E-ADED-50832A635F14}"/>
          </ac:grpSpMkLst>
        </pc:grpChg>
        <pc:grpChg chg="add mod">
          <ac:chgData name="박찬정" userId="185222cd-5455-43a6-a0f8-2b4255724287" providerId="ADAL" clId="{082C55D2-5A94-48B1-AEC4-71AF7F8DE9BD}" dt="2020-11-02T13:56:41.062" v="1231" actId="1038"/>
          <ac:grpSpMkLst>
            <pc:docMk/>
            <pc:sldMk cId="2435159232" sldId="307"/>
            <ac:grpSpMk id="48" creationId="{227EAF09-E950-4A74-96A7-3B4D0688A6E0}"/>
          </ac:grpSpMkLst>
        </pc:grpChg>
        <pc:grpChg chg="add mod">
          <ac:chgData name="박찬정" userId="185222cd-5455-43a6-a0f8-2b4255724287" providerId="ADAL" clId="{082C55D2-5A94-48B1-AEC4-71AF7F8DE9BD}" dt="2020-11-02T13:57:50.105" v="1263" actId="1076"/>
          <ac:grpSpMkLst>
            <pc:docMk/>
            <pc:sldMk cId="2435159232" sldId="307"/>
            <ac:grpSpMk id="52" creationId="{8A9B9CCE-40F0-46D3-8EA7-EFAFA561A452}"/>
          </ac:grpSpMkLst>
        </pc:grpChg>
        <pc:picChg chg="add mod">
          <ac:chgData name="박찬정" userId="185222cd-5455-43a6-a0f8-2b4255724287" providerId="ADAL" clId="{082C55D2-5A94-48B1-AEC4-71AF7F8DE9BD}" dt="2020-11-02T13:47:09.454" v="946" actId="1076"/>
          <ac:picMkLst>
            <pc:docMk/>
            <pc:sldMk cId="2435159232" sldId="307"/>
            <ac:picMk id="3074" creationId="{FE14F6D9-63F3-4B01-BE3E-26FE29D5BD34}"/>
          </ac:picMkLst>
        </pc:picChg>
        <pc:cxnChg chg="del">
          <ac:chgData name="박찬정" userId="185222cd-5455-43a6-a0f8-2b4255724287" providerId="ADAL" clId="{082C55D2-5A94-48B1-AEC4-71AF7F8DE9BD}" dt="2020-11-02T13:44:25.247" v="922" actId="478"/>
          <ac:cxnSpMkLst>
            <pc:docMk/>
            <pc:sldMk cId="2435159232" sldId="307"/>
            <ac:cxnSpMk id="10" creationId="{4D4FC67A-206E-4FA3-8C87-CD4C670E8187}"/>
          </ac:cxnSpMkLst>
        </pc:cxnChg>
        <pc:cxnChg chg="del">
          <ac:chgData name="박찬정" userId="185222cd-5455-43a6-a0f8-2b4255724287" providerId="ADAL" clId="{082C55D2-5A94-48B1-AEC4-71AF7F8DE9BD}" dt="2020-11-02T13:44:25.247" v="922" actId="478"/>
          <ac:cxnSpMkLst>
            <pc:docMk/>
            <pc:sldMk cId="2435159232" sldId="307"/>
            <ac:cxnSpMk id="11" creationId="{C4269A9E-0C09-4865-8507-B36ED32685D7}"/>
          </ac:cxnSpMkLst>
        </pc:cxnChg>
        <pc:cxnChg chg="del">
          <ac:chgData name="박찬정" userId="185222cd-5455-43a6-a0f8-2b4255724287" providerId="ADAL" clId="{082C55D2-5A94-48B1-AEC4-71AF7F8DE9BD}" dt="2020-11-02T13:44:25.247" v="922" actId="478"/>
          <ac:cxnSpMkLst>
            <pc:docMk/>
            <pc:sldMk cId="2435159232" sldId="307"/>
            <ac:cxnSpMk id="15" creationId="{718D5A95-ADF5-4FE2-A3F0-3B28AC032195}"/>
          </ac:cxnSpMkLst>
        </pc:cxnChg>
        <pc:cxnChg chg="add mod">
          <ac:chgData name="박찬정" userId="185222cd-5455-43a6-a0f8-2b4255724287" providerId="ADAL" clId="{082C55D2-5A94-48B1-AEC4-71AF7F8DE9BD}" dt="2020-11-02T13:45:46.806" v="928" actId="164"/>
          <ac:cxnSpMkLst>
            <pc:docMk/>
            <pc:sldMk cId="2435159232" sldId="307"/>
            <ac:cxnSpMk id="17" creationId="{A58DE348-DB53-4936-B838-B3DFC8DCC266}"/>
          </ac:cxnSpMkLst>
        </pc:cxnChg>
        <pc:cxnChg chg="add mod">
          <ac:chgData name="박찬정" userId="185222cd-5455-43a6-a0f8-2b4255724287" providerId="ADAL" clId="{082C55D2-5A94-48B1-AEC4-71AF7F8DE9BD}" dt="2020-11-02T13:45:46.806" v="928" actId="164"/>
          <ac:cxnSpMkLst>
            <pc:docMk/>
            <pc:sldMk cId="2435159232" sldId="307"/>
            <ac:cxnSpMk id="18" creationId="{79DF42B7-5715-4388-B849-5C79D26604C1}"/>
          </ac:cxnSpMkLst>
        </pc:cxnChg>
        <pc:cxnChg chg="add mod">
          <ac:chgData name="박찬정" userId="185222cd-5455-43a6-a0f8-2b4255724287" providerId="ADAL" clId="{082C55D2-5A94-48B1-AEC4-71AF7F8DE9BD}" dt="2020-11-02T13:45:46.806" v="928" actId="164"/>
          <ac:cxnSpMkLst>
            <pc:docMk/>
            <pc:sldMk cId="2435159232" sldId="307"/>
            <ac:cxnSpMk id="19" creationId="{96FE219E-127D-4E65-B7E4-D16E6AA2DF33}"/>
          </ac:cxnSpMkLst>
        </pc:cxnChg>
        <pc:cxnChg chg="add del mod">
          <ac:chgData name="박찬정" userId="185222cd-5455-43a6-a0f8-2b4255724287" providerId="ADAL" clId="{082C55D2-5A94-48B1-AEC4-71AF7F8DE9BD}" dt="2020-11-02T13:51:39.397" v="1071" actId="478"/>
          <ac:cxnSpMkLst>
            <pc:docMk/>
            <pc:sldMk cId="2435159232" sldId="307"/>
            <ac:cxnSpMk id="29" creationId="{A3543CE7-1AE6-4E5F-8C6D-6903038E6B66}"/>
          </ac:cxnSpMkLst>
        </pc:cxnChg>
        <pc:cxnChg chg="add del mod">
          <ac:chgData name="박찬정" userId="185222cd-5455-43a6-a0f8-2b4255724287" providerId="ADAL" clId="{082C55D2-5A94-48B1-AEC4-71AF7F8DE9BD}" dt="2020-11-02T13:51:40.869" v="1072" actId="478"/>
          <ac:cxnSpMkLst>
            <pc:docMk/>
            <pc:sldMk cId="2435159232" sldId="307"/>
            <ac:cxnSpMk id="31" creationId="{66254AE0-0883-4AD3-B12F-191E47999684}"/>
          </ac:cxnSpMkLst>
        </pc:cxnChg>
      </pc:sldChg>
      <pc:sldChg chg="modSp add mod modTransition modAnim">
        <pc:chgData name="박찬정" userId="185222cd-5455-43a6-a0f8-2b4255724287" providerId="ADAL" clId="{082C55D2-5A94-48B1-AEC4-71AF7F8DE9BD}" dt="2020-11-02T14:01:09.229" v="1306" actId="1038"/>
        <pc:sldMkLst>
          <pc:docMk/>
          <pc:sldMk cId="285419561" sldId="308"/>
        </pc:sldMkLst>
        <pc:spChg chg="mod">
          <ac:chgData name="박찬정" userId="185222cd-5455-43a6-a0f8-2b4255724287" providerId="ADAL" clId="{082C55D2-5A94-48B1-AEC4-71AF7F8DE9BD}" dt="2020-11-02T14:00:32.470" v="1298" actId="1037"/>
          <ac:spMkLst>
            <pc:docMk/>
            <pc:sldMk cId="285419561" sldId="308"/>
            <ac:spMk id="9" creationId="{88A09EFB-9170-43DF-ABCF-9044DAA6AA77}"/>
          </ac:spMkLst>
        </pc:spChg>
        <pc:spChg chg="mod">
          <ac:chgData name="박찬정" userId="185222cd-5455-43a6-a0f8-2b4255724287" providerId="ADAL" clId="{082C55D2-5A94-48B1-AEC4-71AF7F8DE9BD}" dt="2020-11-02T14:00:32.470" v="1298" actId="1037"/>
          <ac:spMkLst>
            <pc:docMk/>
            <pc:sldMk cId="285419561" sldId="308"/>
            <ac:spMk id="10" creationId="{931225B3-5C70-4F77-8283-9164F270EE3B}"/>
          </ac:spMkLst>
        </pc:spChg>
        <pc:spChg chg="mod">
          <ac:chgData name="박찬정" userId="185222cd-5455-43a6-a0f8-2b4255724287" providerId="ADAL" clId="{082C55D2-5A94-48B1-AEC4-71AF7F8DE9BD}" dt="2020-11-02T14:01:09.229" v="1306" actId="1038"/>
          <ac:spMkLst>
            <pc:docMk/>
            <pc:sldMk cId="285419561" sldId="308"/>
            <ac:spMk id="11" creationId="{ED80F675-DB03-4D31-83D5-10219DBD7C2A}"/>
          </ac:spMkLst>
        </pc:spChg>
        <pc:spChg chg="mod">
          <ac:chgData name="박찬정" userId="185222cd-5455-43a6-a0f8-2b4255724287" providerId="ADAL" clId="{082C55D2-5A94-48B1-AEC4-71AF7F8DE9BD}" dt="2020-11-02T14:00:32.470" v="1298" actId="1037"/>
          <ac:spMkLst>
            <pc:docMk/>
            <pc:sldMk cId="285419561" sldId="308"/>
            <ac:spMk id="12" creationId="{69187337-B010-4FB0-B48A-77AE336DEC88}"/>
          </ac:spMkLst>
        </pc:spChg>
      </pc:sldChg>
      <pc:sldChg chg="addSp delSp modSp new mod setBg delAnim modAnim">
        <pc:chgData name="박찬정" userId="185222cd-5455-43a6-a0f8-2b4255724287" providerId="ADAL" clId="{082C55D2-5A94-48B1-AEC4-71AF7F8DE9BD}" dt="2020-11-02T20:13:51.305" v="1484" actId="26606"/>
        <pc:sldMkLst>
          <pc:docMk/>
          <pc:sldMk cId="3748703225" sldId="309"/>
        </pc:sldMkLst>
        <pc:spChg chg="del">
          <ac:chgData name="박찬정" userId="185222cd-5455-43a6-a0f8-2b4255724287" providerId="ADAL" clId="{082C55D2-5A94-48B1-AEC4-71AF7F8DE9BD}" dt="2020-11-02T19:37:23.498" v="1477" actId="478"/>
          <ac:spMkLst>
            <pc:docMk/>
            <pc:sldMk cId="3748703225" sldId="309"/>
            <ac:spMk id="2" creationId="{2A312DB6-3482-426B-BCB2-F796015E9A8D}"/>
          </ac:spMkLst>
        </pc:spChg>
        <pc:spChg chg="del">
          <ac:chgData name="박찬정" userId="185222cd-5455-43a6-a0f8-2b4255724287" providerId="ADAL" clId="{082C55D2-5A94-48B1-AEC4-71AF7F8DE9BD}" dt="2020-11-02T19:37:23.498" v="1477" actId="478"/>
          <ac:spMkLst>
            <pc:docMk/>
            <pc:sldMk cId="3748703225" sldId="309"/>
            <ac:spMk id="3" creationId="{7E6474AF-2EDD-4191-9075-10ADD05EA695}"/>
          </ac:spMkLst>
        </pc:spChg>
        <pc:spChg chg="add del">
          <ac:chgData name="박찬정" userId="185222cd-5455-43a6-a0f8-2b4255724287" providerId="ADAL" clId="{082C55D2-5A94-48B1-AEC4-71AF7F8DE9BD}" dt="2020-11-02T20:13:51.305" v="1484" actId="26606"/>
          <ac:spMkLst>
            <pc:docMk/>
            <pc:sldMk cId="3748703225" sldId="309"/>
            <ac:spMk id="11" creationId="{32BC26D8-82FB-445E-AA49-62A77D7C1EE0}"/>
          </ac:spMkLst>
        </pc:spChg>
        <pc:spChg chg="add del">
          <ac:chgData name="박찬정" userId="185222cd-5455-43a6-a0f8-2b4255724287" providerId="ADAL" clId="{082C55D2-5A94-48B1-AEC4-71AF7F8DE9BD}" dt="2020-11-02T20:13:51.305" v="1484" actId="26606"/>
          <ac:spMkLst>
            <pc:docMk/>
            <pc:sldMk cId="3748703225" sldId="309"/>
            <ac:spMk id="13" creationId="{CB44330D-EA18-4254-AA95-EB49948539B8}"/>
          </ac:spMkLst>
        </pc:spChg>
        <pc:picChg chg="add del mod">
          <ac:chgData name="박찬정" userId="185222cd-5455-43a6-a0f8-2b4255724287" providerId="ADAL" clId="{082C55D2-5A94-48B1-AEC4-71AF7F8DE9BD}" dt="2020-11-02T19:38:04.087" v="1479" actId="478"/>
          <ac:picMkLst>
            <pc:docMk/>
            <pc:sldMk cId="3748703225" sldId="309"/>
            <ac:picMk id="4" creationId="{BB96BB1D-BE73-4822-889B-2F8128C63314}"/>
          </ac:picMkLst>
        </pc:picChg>
        <pc:picChg chg="add del mod">
          <ac:chgData name="박찬정" userId="185222cd-5455-43a6-a0f8-2b4255724287" providerId="ADAL" clId="{082C55D2-5A94-48B1-AEC4-71AF7F8DE9BD}" dt="2020-11-02T20:09:52.820" v="1481" actId="478"/>
          <ac:picMkLst>
            <pc:docMk/>
            <pc:sldMk cId="3748703225" sldId="309"/>
            <ac:picMk id="5" creationId="{2EC4CCF3-ACD8-4C9D-98FC-86F603F27FAD}"/>
          </ac:picMkLst>
        </pc:picChg>
        <pc:picChg chg="add mod">
          <ac:chgData name="박찬정" userId="185222cd-5455-43a6-a0f8-2b4255724287" providerId="ADAL" clId="{082C55D2-5A94-48B1-AEC4-71AF7F8DE9BD}" dt="2020-11-02T20:13:51.305" v="1484" actId="26606"/>
          <ac:picMkLst>
            <pc:docMk/>
            <pc:sldMk cId="3748703225" sldId="309"/>
            <ac:picMk id="6" creationId="{3D424E78-372A-4AAB-9329-8F7C865C179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F20734-A690-46ED-8907-25A40B1B9172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5B68A2A7-D904-44E5-9A84-7FD84972E187}"/>
              </a:ext>
            </a:extLst>
          </p:cNvPr>
          <p:cNvSpPr/>
          <p:nvPr userDrawn="1"/>
        </p:nvSpPr>
        <p:spPr>
          <a:xfrm>
            <a:off x="0" y="152400"/>
            <a:ext cx="9144000" cy="6705601"/>
          </a:xfrm>
          <a:custGeom>
            <a:avLst/>
            <a:gdLst>
              <a:gd name="connsiteX0" fmla="*/ 8746634 w 12192000"/>
              <a:gd name="connsiteY0" fmla="*/ 0 h 6256423"/>
              <a:gd name="connsiteX1" fmla="*/ 11880561 w 12192000"/>
              <a:gd name="connsiteY1" fmla="*/ 0 h 6256423"/>
              <a:gd name="connsiteX2" fmla="*/ 12192000 w 12192000"/>
              <a:gd name="connsiteY2" fmla="*/ 326394 h 6256423"/>
              <a:gd name="connsiteX3" fmla="*/ 12192000 w 12192000"/>
              <a:gd name="connsiteY3" fmla="*/ 1019037 h 6256423"/>
              <a:gd name="connsiteX4" fmla="*/ 12192000 w 12192000"/>
              <a:gd name="connsiteY4" fmla="*/ 4050895 h 6256423"/>
              <a:gd name="connsiteX5" fmla="*/ 12192000 w 12192000"/>
              <a:gd name="connsiteY5" fmla="*/ 6256423 h 6256423"/>
              <a:gd name="connsiteX6" fmla="*/ 0 w 12192000"/>
              <a:gd name="connsiteY6" fmla="*/ 6256423 h 6256423"/>
              <a:gd name="connsiteX7" fmla="*/ 0 w 12192000"/>
              <a:gd name="connsiteY7" fmla="*/ 1019037 h 6256423"/>
              <a:gd name="connsiteX8" fmla="*/ 431232 w 12192000"/>
              <a:gd name="connsiteY8" fmla="*/ 567099 h 6256423"/>
              <a:gd name="connsiteX9" fmla="*/ 8435195 w 12192000"/>
              <a:gd name="connsiteY9" fmla="*/ 567099 h 6256423"/>
              <a:gd name="connsiteX10" fmla="*/ 8435195 w 12192000"/>
              <a:gd name="connsiteY10" fmla="*/ 326394 h 6256423"/>
              <a:gd name="connsiteX11" fmla="*/ 8746634 w 12192000"/>
              <a:gd name="connsiteY11" fmla="*/ 0 h 6256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256423">
                <a:moveTo>
                  <a:pt x="8746634" y="0"/>
                </a:moveTo>
                <a:lnTo>
                  <a:pt x="11880561" y="0"/>
                </a:lnTo>
                <a:cubicBezTo>
                  <a:pt x="12052563" y="0"/>
                  <a:pt x="12192000" y="146132"/>
                  <a:pt x="12192000" y="326394"/>
                </a:cubicBezTo>
                <a:lnTo>
                  <a:pt x="12192000" y="1019037"/>
                </a:lnTo>
                <a:lnTo>
                  <a:pt x="12192000" y="4050895"/>
                </a:lnTo>
                <a:lnTo>
                  <a:pt x="12192000" y="6256423"/>
                </a:lnTo>
                <a:lnTo>
                  <a:pt x="0" y="6256423"/>
                </a:lnTo>
                <a:lnTo>
                  <a:pt x="0" y="1019037"/>
                </a:lnTo>
                <a:cubicBezTo>
                  <a:pt x="0" y="769438"/>
                  <a:pt x="193069" y="567099"/>
                  <a:pt x="431232" y="567099"/>
                </a:cubicBezTo>
                <a:lnTo>
                  <a:pt x="8435195" y="567099"/>
                </a:lnTo>
                <a:lnTo>
                  <a:pt x="8435195" y="326394"/>
                </a:lnTo>
                <a:cubicBezTo>
                  <a:pt x="8435195" y="146132"/>
                  <a:pt x="8574632" y="0"/>
                  <a:pt x="874663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6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3EB-DB46-4590-BF8C-088A1CA16623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0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3EB-DB46-4590-BF8C-088A1CA16623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922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3EB-DB46-4590-BF8C-088A1CA16623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09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3EB-DB46-4590-BF8C-088A1CA16623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240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3EB-DB46-4590-BF8C-088A1CA16623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79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6922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F67452F6-5E96-428C-A0F2-6D0479AEA335}"/>
              </a:ext>
            </a:extLst>
          </p:cNvPr>
          <p:cNvSpPr/>
          <p:nvPr userDrawn="1"/>
        </p:nvSpPr>
        <p:spPr>
          <a:xfrm flipH="1">
            <a:off x="101600" y="195458"/>
            <a:ext cx="8907219" cy="5644912"/>
          </a:xfrm>
          <a:custGeom>
            <a:avLst/>
            <a:gdLst>
              <a:gd name="connsiteX0" fmla="*/ 6223345 w 8674768"/>
              <a:gd name="connsiteY0" fmla="*/ 0 h 5113422"/>
              <a:gd name="connsiteX1" fmla="*/ 8453175 w 8674768"/>
              <a:gd name="connsiteY1" fmla="*/ 0 h 5113422"/>
              <a:gd name="connsiteX2" fmla="*/ 8674768 w 8674768"/>
              <a:gd name="connsiteY2" fmla="*/ 221593 h 5113422"/>
              <a:gd name="connsiteX3" fmla="*/ 8674768 w 8674768"/>
              <a:gd name="connsiteY3" fmla="*/ 691838 h 5113422"/>
              <a:gd name="connsiteX4" fmla="*/ 8674768 w 8674768"/>
              <a:gd name="connsiteY4" fmla="*/ 2750208 h 5113422"/>
              <a:gd name="connsiteX5" fmla="*/ 8674768 w 8674768"/>
              <a:gd name="connsiteY5" fmla="*/ 4806595 h 5113422"/>
              <a:gd name="connsiteX6" fmla="*/ 8367941 w 8674768"/>
              <a:gd name="connsiteY6" fmla="*/ 5113422 h 5113422"/>
              <a:gd name="connsiteX7" fmla="*/ 306827 w 8674768"/>
              <a:gd name="connsiteY7" fmla="*/ 5113422 h 5113422"/>
              <a:gd name="connsiteX8" fmla="*/ 0 w 8674768"/>
              <a:gd name="connsiteY8" fmla="*/ 4806595 h 5113422"/>
              <a:gd name="connsiteX9" fmla="*/ 0 w 8674768"/>
              <a:gd name="connsiteY9" fmla="*/ 691838 h 5113422"/>
              <a:gd name="connsiteX10" fmla="*/ 306827 w 8674768"/>
              <a:gd name="connsiteY10" fmla="*/ 385011 h 5113422"/>
              <a:gd name="connsiteX11" fmla="*/ 6001752 w 8674768"/>
              <a:gd name="connsiteY11" fmla="*/ 385011 h 5113422"/>
              <a:gd name="connsiteX12" fmla="*/ 6001752 w 8674768"/>
              <a:gd name="connsiteY12" fmla="*/ 221593 h 5113422"/>
              <a:gd name="connsiteX13" fmla="*/ 6223345 w 8674768"/>
              <a:gd name="connsiteY13" fmla="*/ 0 h 511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74768" h="5113422">
                <a:moveTo>
                  <a:pt x="6223345" y="0"/>
                </a:moveTo>
                <a:lnTo>
                  <a:pt x="8453175" y="0"/>
                </a:lnTo>
                <a:cubicBezTo>
                  <a:pt x="8575557" y="0"/>
                  <a:pt x="8674768" y="99211"/>
                  <a:pt x="8674768" y="221593"/>
                </a:cubicBezTo>
                <a:lnTo>
                  <a:pt x="8674768" y="691838"/>
                </a:lnTo>
                <a:lnTo>
                  <a:pt x="8674768" y="2750208"/>
                </a:lnTo>
                <a:lnTo>
                  <a:pt x="8674768" y="4806595"/>
                </a:lnTo>
                <a:cubicBezTo>
                  <a:pt x="8674768" y="4976051"/>
                  <a:pt x="8537397" y="5113422"/>
                  <a:pt x="8367941" y="5113422"/>
                </a:cubicBezTo>
                <a:lnTo>
                  <a:pt x="306827" y="5113422"/>
                </a:lnTo>
                <a:cubicBezTo>
                  <a:pt x="137371" y="5113422"/>
                  <a:pt x="0" y="4976051"/>
                  <a:pt x="0" y="4806595"/>
                </a:cubicBezTo>
                <a:lnTo>
                  <a:pt x="0" y="691838"/>
                </a:lnTo>
                <a:cubicBezTo>
                  <a:pt x="0" y="522382"/>
                  <a:pt x="137371" y="385011"/>
                  <a:pt x="306827" y="385011"/>
                </a:cubicBezTo>
                <a:lnTo>
                  <a:pt x="6001752" y="385011"/>
                </a:lnTo>
                <a:lnTo>
                  <a:pt x="6001752" y="221593"/>
                </a:lnTo>
                <a:cubicBezTo>
                  <a:pt x="6001752" y="99211"/>
                  <a:pt x="6100963" y="0"/>
                  <a:pt x="622334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628698D-A950-452A-867A-FF132636B594}"/>
              </a:ext>
            </a:extLst>
          </p:cNvPr>
          <p:cNvSpPr/>
          <p:nvPr userDrawn="1"/>
        </p:nvSpPr>
        <p:spPr>
          <a:xfrm rot="21359581">
            <a:off x="591315" y="695162"/>
            <a:ext cx="8050926" cy="49202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F82D008-57BC-422E-A11C-4D7F9093C2E3}"/>
              </a:ext>
            </a:extLst>
          </p:cNvPr>
          <p:cNvSpPr/>
          <p:nvPr userDrawn="1"/>
        </p:nvSpPr>
        <p:spPr>
          <a:xfrm rot="214746">
            <a:off x="594322" y="896789"/>
            <a:ext cx="8050926" cy="4920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30F58206-C7D2-45D2-9D01-F99706FE1395}"/>
              </a:ext>
            </a:extLst>
          </p:cNvPr>
          <p:cNvSpPr/>
          <p:nvPr userDrawn="1"/>
        </p:nvSpPr>
        <p:spPr>
          <a:xfrm>
            <a:off x="101601" y="737265"/>
            <a:ext cx="8921750" cy="5981037"/>
          </a:xfrm>
          <a:custGeom>
            <a:avLst/>
            <a:gdLst>
              <a:gd name="connsiteX0" fmla="*/ 6223345 w 8674768"/>
              <a:gd name="connsiteY0" fmla="*/ 0 h 5113422"/>
              <a:gd name="connsiteX1" fmla="*/ 8453175 w 8674768"/>
              <a:gd name="connsiteY1" fmla="*/ 0 h 5113422"/>
              <a:gd name="connsiteX2" fmla="*/ 8674768 w 8674768"/>
              <a:gd name="connsiteY2" fmla="*/ 221593 h 5113422"/>
              <a:gd name="connsiteX3" fmla="*/ 8674768 w 8674768"/>
              <a:gd name="connsiteY3" fmla="*/ 691838 h 5113422"/>
              <a:gd name="connsiteX4" fmla="*/ 8674768 w 8674768"/>
              <a:gd name="connsiteY4" fmla="*/ 2750208 h 5113422"/>
              <a:gd name="connsiteX5" fmla="*/ 8674768 w 8674768"/>
              <a:gd name="connsiteY5" fmla="*/ 4806595 h 5113422"/>
              <a:gd name="connsiteX6" fmla="*/ 8367941 w 8674768"/>
              <a:gd name="connsiteY6" fmla="*/ 5113422 h 5113422"/>
              <a:gd name="connsiteX7" fmla="*/ 306827 w 8674768"/>
              <a:gd name="connsiteY7" fmla="*/ 5113422 h 5113422"/>
              <a:gd name="connsiteX8" fmla="*/ 0 w 8674768"/>
              <a:gd name="connsiteY8" fmla="*/ 4806595 h 5113422"/>
              <a:gd name="connsiteX9" fmla="*/ 0 w 8674768"/>
              <a:gd name="connsiteY9" fmla="*/ 691838 h 5113422"/>
              <a:gd name="connsiteX10" fmla="*/ 306827 w 8674768"/>
              <a:gd name="connsiteY10" fmla="*/ 385011 h 5113422"/>
              <a:gd name="connsiteX11" fmla="*/ 6001752 w 8674768"/>
              <a:gd name="connsiteY11" fmla="*/ 385011 h 5113422"/>
              <a:gd name="connsiteX12" fmla="*/ 6001752 w 8674768"/>
              <a:gd name="connsiteY12" fmla="*/ 221593 h 5113422"/>
              <a:gd name="connsiteX13" fmla="*/ 6223345 w 8674768"/>
              <a:gd name="connsiteY13" fmla="*/ 0 h 511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74768" h="5113422">
                <a:moveTo>
                  <a:pt x="6223345" y="0"/>
                </a:moveTo>
                <a:lnTo>
                  <a:pt x="8453175" y="0"/>
                </a:lnTo>
                <a:cubicBezTo>
                  <a:pt x="8575557" y="0"/>
                  <a:pt x="8674768" y="99211"/>
                  <a:pt x="8674768" y="221593"/>
                </a:cubicBezTo>
                <a:lnTo>
                  <a:pt x="8674768" y="691838"/>
                </a:lnTo>
                <a:lnTo>
                  <a:pt x="8674768" y="2750208"/>
                </a:lnTo>
                <a:lnTo>
                  <a:pt x="8674768" y="4806595"/>
                </a:lnTo>
                <a:cubicBezTo>
                  <a:pt x="8674768" y="4976051"/>
                  <a:pt x="8537397" y="5113422"/>
                  <a:pt x="8367941" y="5113422"/>
                </a:cubicBezTo>
                <a:lnTo>
                  <a:pt x="306827" y="5113422"/>
                </a:lnTo>
                <a:cubicBezTo>
                  <a:pt x="137371" y="5113422"/>
                  <a:pt x="0" y="4976051"/>
                  <a:pt x="0" y="4806595"/>
                </a:cubicBezTo>
                <a:lnTo>
                  <a:pt x="0" y="691838"/>
                </a:lnTo>
                <a:cubicBezTo>
                  <a:pt x="0" y="522382"/>
                  <a:pt x="137371" y="385011"/>
                  <a:pt x="306827" y="385011"/>
                </a:cubicBezTo>
                <a:lnTo>
                  <a:pt x="6001752" y="385011"/>
                </a:lnTo>
                <a:lnTo>
                  <a:pt x="6001752" y="221593"/>
                </a:lnTo>
                <a:cubicBezTo>
                  <a:pt x="6001752" y="99211"/>
                  <a:pt x="6100963" y="0"/>
                  <a:pt x="622334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reflection blurRad="12700" stA="35000" endPos="15000" dist="635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4A90E54C-8E4A-4E31-815D-0155927E776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31304" y="2701091"/>
            <a:ext cx="7330497" cy="7717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037300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F67452F6-5E96-428C-A0F2-6D0479AEA335}"/>
              </a:ext>
            </a:extLst>
          </p:cNvPr>
          <p:cNvSpPr/>
          <p:nvPr userDrawn="1"/>
        </p:nvSpPr>
        <p:spPr>
          <a:xfrm flipH="1">
            <a:off x="169974" y="180086"/>
            <a:ext cx="8674768" cy="6497828"/>
          </a:xfrm>
          <a:custGeom>
            <a:avLst/>
            <a:gdLst>
              <a:gd name="connsiteX0" fmla="*/ 6223345 w 8674768"/>
              <a:gd name="connsiteY0" fmla="*/ 0 h 5113422"/>
              <a:gd name="connsiteX1" fmla="*/ 8453175 w 8674768"/>
              <a:gd name="connsiteY1" fmla="*/ 0 h 5113422"/>
              <a:gd name="connsiteX2" fmla="*/ 8674768 w 8674768"/>
              <a:gd name="connsiteY2" fmla="*/ 221593 h 5113422"/>
              <a:gd name="connsiteX3" fmla="*/ 8674768 w 8674768"/>
              <a:gd name="connsiteY3" fmla="*/ 691838 h 5113422"/>
              <a:gd name="connsiteX4" fmla="*/ 8674768 w 8674768"/>
              <a:gd name="connsiteY4" fmla="*/ 2750208 h 5113422"/>
              <a:gd name="connsiteX5" fmla="*/ 8674768 w 8674768"/>
              <a:gd name="connsiteY5" fmla="*/ 4806595 h 5113422"/>
              <a:gd name="connsiteX6" fmla="*/ 8367941 w 8674768"/>
              <a:gd name="connsiteY6" fmla="*/ 5113422 h 5113422"/>
              <a:gd name="connsiteX7" fmla="*/ 306827 w 8674768"/>
              <a:gd name="connsiteY7" fmla="*/ 5113422 h 5113422"/>
              <a:gd name="connsiteX8" fmla="*/ 0 w 8674768"/>
              <a:gd name="connsiteY8" fmla="*/ 4806595 h 5113422"/>
              <a:gd name="connsiteX9" fmla="*/ 0 w 8674768"/>
              <a:gd name="connsiteY9" fmla="*/ 691838 h 5113422"/>
              <a:gd name="connsiteX10" fmla="*/ 306827 w 8674768"/>
              <a:gd name="connsiteY10" fmla="*/ 385011 h 5113422"/>
              <a:gd name="connsiteX11" fmla="*/ 6001752 w 8674768"/>
              <a:gd name="connsiteY11" fmla="*/ 385011 h 5113422"/>
              <a:gd name="connsiteX12" fmla="*/ 6001752 w 8674768"/>
              <a:gd name="connsiteY12" fmla="*/ 221593 h 5113422"/>
              <a:gd name="connsiteX13" fmla="*/ 6223345 w 8674768"/>
              <a:gd name="connsiteY13" fmla="*/ 0 h 511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74768" h="5113422">
                <a:moveTo>
                  <a:pt x="6223345" y="0"/>
                </a:moveTo>
                <a:lnTo>
                  <a:pt x="8453175" y="0"/>
                </a:lnTo>
                <a:cubicBezTo>
                  <a:pt x="8575557" y="0"/>
                  <a:pt x="8674768" y="99211"/>
                  <a:pt x="8674768" y="221593"/>
                </a:cubicBezTo>
                <a:lnTo>
                  <a:pt x="8674768" y="691838"/>
                </a:lnTo>
                <a:lnTo>
                  <a:pt x="8674768" y="2750208"/>
                </a:lnTo>
                <a:lnTo>
                  <a:pt x="8674768" y="4806595"/>
                </a:lnTo>
                <a:cubicBezTo>
                  <a:pt x="8674768" y="4976051"/>
                  <a:pt x="8537397" y="5113422"/>
                  <a:pt x="8367941" y="5113422"/>
                </a:cubicBezTo>
                <a:lnTo>
                  <a:pt x="306827" y="5113422"/>
                </a:lnTo>
                <a:cubicBezTo>
                  <a:pt x="137371" y="5113422"/>
                  <a:pt x="0" y="4976051"/>
                  <a:pt x="0" y="4806595"/>
                </a:cubicBezTo>
                <a:lnTo>
                  <a:pt x="0" y="691838"/>
                </a:lnTo>
                <a:cubicBezTo>
                  <a:pt x="0" y="522382"/>
                  <a:pt x="137371" y="385011"/>
                  <a:pt x="306827" y="385011"/>
                </a:cubicBezTo>
                <a:lnTo>
                  <a:pt x="6001752" y="385011"/>
                </a:lnTo>
                <a:lnTo>
                  <a:pt x="6001752" y="221593"/>
                </a:lnTo>
                <a:cubicBezTo>
                  <a:pt x="6001752" y="99211"/>
                  <a:pt x="6100963" y="0"/>
                  <a:pt x="622334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4A90E54C-8E4A-4E31-815D-0155927E776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10654" y="2535991"/>
            <a:ext cx="7591927" cy="8128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52093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F67452F6-5E96-428C-A0F2-6D0479AEA335}"/>
              </a:ext>
            </a:extLst>
          </p:cNvPr>
          <p:cNvSpPr/>
          <p:nvPr userDrawn="1"/>
        </p:nvSpPr>
        <p:spPr>
          <a:xfrm flipH="1">
            <a:off x="101600" y="195458"/>
            <a:ext cx="8907219" cy="5644912"/>
          </a:xfrm>
          <a:custGeom>
            <a:avLst/>
            <a:gdLst>
              <a:gd name="connsiteX0" fmla="*/ 6223345 w 8674768"/>
              <a:gd name="connsiteY0" fmla="*/ 0 h 5113422"/>
              <a:gd name="connsiteX1" fmla="*/ 8453175 w 8674768"/>
              <a:gd name="connsiteY1" fmla="*/ 0 h 5113422"/>
              <a:gd name="connsiteX2" fmla="*/ 8674768 w 8674768"/>
              <a:gd name="connsiteY2" fmla="*/ 221593 h 5113422"/>
              <a:gd name="connsiteX3" fmla="*/ 8674768 w 8674768"/>
              <a:gd name="connsiteY3" fmla="*/ 691838 h 5113422"/>
              <a:gd name="connsiteX4" fmla="*/ 8674768 w 8674768"/>
              <a:gd name="connsiteY4" fmla="*/ 2750208 h 5113422"/>
              <a:gd name="connsiteX5" fmla="*/ 8674768 w 8674768"/>
              <a:gd name="connsiteY5" fmla="*/ 4806595 h 5113422"/>
              <a:gd name="connsiteX6" fmla="*/ 8367941 w 8674768"/>
              <a:gd name="connsiteY6" fmla="*/ 5113422 h 5113422"/>
              <a:gd name="connsiteX7" fmla="*/ 306827 w 8674768"/>
              <a:gd name="connsiteY7" fmla="*/ 5113422 h 5113422"/>
              <a:gd name="connsiteX8" fmla="*/ 0 w 8674768"/>
              <a:gd name="connsiteY8" fmla="*/ 4806595 h 5113422"/>
              <a:gd name="connsiteX9" fmla="*/ 0 w 8674768"/>
              <a:gd name="connsiteY9" fmla="*/ 691838 h 5113422"/>
              <a:gd name="connsiteX10" fmla="*/ 306827 w 8674768"/>
              <a:gd name="connsiteY10" fmla="*/ 385011 h 5113422"/>
              <a:gd name="connsiteX11" fmla="*/ 6001752 w 8674768"/>
              <a:gd name="connsiteY11" fmla="*/ 385011 h 5113422"/>
              <a:gd name="connsiteX12" fmla="*/ 6001752 w 8674768"/>
              <a:gd name="connsiteY12" fmla="*/ 221593 h 5113422"/>
              <a:gd name="connsiteX13" fmla="*/ 6223345 w 8674768"/>
              <a:gd name="connsiteY13" fmla="*/ 0 h 511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74768" h="5113422">
                <a:moveTo>
                  <a:pt x="6223345" y="0"/>
                </a:moveTo>
                <a:lnTo>
                  <a:pt x="8453175" y="0"/>
                </a:lnTo>
                <a:cubicBezTo>
                  <a:pt x="8575557" y="0"/>
                  <a:pt x="8674768" y="99211"/>
                  <a:pt x="8674768" y="221593"/>
                </a:cubicBezTo>
                <a:lnTo>
                  <a:pt x="8674768" y="691838"/>
                </a:lnTo>
                <a:lnTo>
                  <a:pt x="8674768" y="2750208"/>
                </a:lnTo>
                <a:lnTo>
                  <a:pt x="8674768" y="4806595"/>
                </a:lnTo>
                <a:cubicBezTo>
                  <a:pt x="8674768" y="4976051"/>
                  <a:pt x="8537397" y="5113422"/>
                  <a:pt x="8367941" y="5113422"/>
                </a:cubicBezTo>
                <a:lnTo>
                  <a:pt x="306827" y="5113422"/>
                </a:lnTo>
                <a:cubicBezTo>
                  <a:pt x="137371" y="5113422"/>
                  <a:pt x="0" y="4976051"/>
                  <a:pt x="0" y="4806595"/>
                </a:cubicBezTo>
                <a:lnTo>
                  <a:pt x="0" y="691838"/>
                </a:lnTo>
                <a:cubicBezTo>
                  <a:pt x="0" y="522382"/>
                  <a:pt x="137371" y="385011"/>
                  <a:pt x="306827" y="385011"/>
                </a:cubicBezTo>
                <a:lnTo>
                  <a:pt x="6001752" y="385011"/>
                </a:lnTo>
                <a:lnTo>
                  <a:pt x="6001752" y="221593"/>
                </a:lnTo>
                <a:cubicBezTo>
                  <a:pt x="6001752" y="99211"/>
                  <a:pt x="6100963" y="0"/>
                  <a:pt x="622334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628698D-A950-452A-867A-FF132636B594}"/>
              </a:ext>
            </a:extLst>
          </p:cNvPr>
          <p:cNvSpPr/>
          <p:nvPr userDrawn="1"/>
        </p:nvSpPr>
        <p:spPr>
          <a:xfrm rot="21359581">
            <a:off x="591315" y="695160"/>
            <a:ext cx="8050926" cy="49202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F82D008-57BC-422E-A11C-4D7F9093C2E3}"/>
              </a:ext>
            </a:extLst>
          </p:cNvPr>
          <p:cNvSpPr/>
          <p:nvPr userDrawn="1"/>
        </p:nvSpPr>
        <p:spPr>
          <a:xfrm rot="214746">
            <a:off x="594322" y="896787"/>
            <a:ext cx="8050926" cy="4920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30F58206-C7D2-45D2-9D01-F99706FE1395}"/>
              </a:ext>
            </a:extLst>
          </p:cNvPr>
          <p:cNvSpPr/>
          <p:nvPr userDrawn="1"/>
        </p:nvSpPr>
        <p:spPr>
          <a:xfrm>
            <a:off x="101600" y="737263"/>
            <a:ext cx="8921750" cy="5981037"/>
          </a:xfrm>
          <a:custGeom>
            <a:avLst/>
            <a:gdLst>
              <a:gd name="connsiteX0" fmla="*/ 6223345 w 8674768"/>
              <a:gd name="connsiteY0" fmla="*/ 0 h 5113422"/>
              <a:gd name="connsiteX1" fmla="*/ 8453175 w 8674768"/>
              <a:gd name="connsiteY1" fmla="*/ 0 h 5113422"/>
              <a:gd name="connsiteX2" fmla="*/ 8674768 w 8674768"/>
              <a:gd name="connsiteY2" fmla="*/ 221593 h 5113422"/>
              <a:gd name="connsiteX3" fmla="*/ 8674768 w 8674768"/>
              <a:gd name="connsiteY3" fmla="*/ 691838 h 5113422"/>
              <a:gd name="connsiteX4" fmla="*/ 8674768 w 8674768"/>
              <a:gd name="connsiteY4" fmla="*/ 2750208 h 5113422"/>
              <a:gd name="connsiteX5" fmla="*/ 8674768 w 8674768"/>
              <a:gd name="connsiteY5" fmla="*/ 4806595 h 5113422"/>
              <a:gd name="connsiteX6" fmla="*/ 8367941 w 8674768"/>
              <a:gd name="connsiteY6" fmla="*/ 5113422 h 5113422"/>
              <a:gd name="connsiteX7" fmla="*/ 306827 w 8674768"/>
              <a:gd name="connsiteY7" fmla="*/ 5113422 h 5113422"/>
              <a:gd name="connsiteX8" fmla="*/ 0 w 8674768"/>
              <a:gd name="connsiteY8" fmla="*/ 4806595 h 5113422"/>
              <a:gd name="connsiteX9" fmla="*/ 0 w 8674768"/>
              <a:gd name="connsiteY9" fmla="*/ 691838 h 5113422"/>
              <a:gd name="connsiteX10" fmla="*/ 306827 w 8674768"/>
              <a:gd name="connsiteY10" fmla="*/ 385011 h 5113422"/>
              <a:gd name="connsiteX11" fmla="*/ 6001752 w 8674768"/>
              <a:gd name="connsiteY11" fmla="*/ 385011 h 5113422"/>
              <a:gd name="connsiteX12" fmla="*/ 6001752 w 8674768"/>
              <a:gd name="connsiteY12" fmla="*/ 221593 h 5113422"/>
              <a:gd name="connsiteX13" fmla="*/ 6223345 w 8674768"/>
              <a:gd name="connsiteY13" fmla="*/ 0 h 511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74768" h="5113422">
                <a:moveTo>
                  <a:pt x="6223345" y="0"/>
                </a:moveTo>
                <a:lnTo>
                  <a:pt x="8453175" y="0"/>
                </a:lnTo>
                <a:cubicBezTo>
                  <a:pt x="8575557" y="0"/>
                  <a:pt x="8674768" y="99211"/>
                  <a:pt x="8674768" y="221593"/>
                </a:cubicBezTo>
                <a:lnTo>
                  <a:pt x="8674768" y="691838"/>
                </a:lnTo>
                <a:lnTo>
                  <a:pt x="8674768" y="2750208"/>
                </a:lnTo>
                <a:lnTo>
                  <a:pt x="8674768" y="4806595"/>
                </a:lnTo>
                <a:cubicBezTo>
                  <a:pt x="8674768" y="4976051"/>
                  <a:pt x="8537397" y="5113422"/>
                  <a:pt x="8367941" y="5113422"/>
                </a:cubicBezTo>
                <a:lnTo>
                  <a:pt x="306827" y="5113422"/>
                </a:lnTo>
                <a:cubicBezTo>
                  <a:pt x="137371" y="5113422"/>
                  <a:pt x="0" y="4976051"/>
                  <a:pt x="0" y="4806595"/>
                </a:cubicBezTo>
                <a:lnTo>
                  <a:pt x="0" y="691838"/>
                </a:lnTo>
                <a:cubicBezTo>
                  <a:pt x="0" y="522382"/>
                  <a:pt x="137371" y="385011"/>
                  <a:pt x="306827" y="385011"/>
                </a:cubicBezTo>
                <a:lnTo>
                  <a:pt x="6001752" y="385011"/>
                </a:lnTo>
                <a:lnTo>
                  <a:pt x="6001752" y="221593"/>
                </a:lnTo>
                <a:cubicBezTo>
                  <a:pt x="6001752" y="99211"/>
                  <a:pt x="6100963" y="0"/>
                  <a:pt x="622334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reflection blurRad="12700" stA="35000" endPos="15000" dist="635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4A90E54C-8E4A-4E31-815D-0155927E776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31303" y="2701091"/>
            <a:ext cx="7330497" cy="77173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25887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7">
            <a:extLst>
              <a:ext uri="{FF2B5EF4-FFF2-40B4-BE49-F238E27FC236}">
                <a16:creationId xmlns:a16="http://schemas.microsoft.com/office/drawing/2014/main" id="{F67452F6-5E96-428C-A0F2-6D0479AEA335}"/>
              </a:ext>
            </a:extLst>
          </p:cNvPr>
          <p:cNvSpPr/>
          <p:nvPr userDrawn="1"/>
        </p:nvSpPr>
        <p:spPr>
          <a:xfrm flipH="1">
            <a:off x="169974" y="180086"/>
            <a:ext cx="8674768" cy="6497828"/>
          </a:xfrm>
          <a:custGeom>
            <a:avLst/>
            <a:gdLst>
              <a:gd name="connsiteX0" fmla="*/ 6223345 w 8674768"/>
              <a:gd name="connsiteY0" fmla="*/ 0 h 5113422"/>
              <a:gd name="connsiteX1" fmla="*/ 8453175 w 8674768"/>
              <a:gd name="connsiteY1" fmla="*/ 0 h 5113422"/>
              <a:gd name="connsiteX2" fmla="*/ 8674768 w 8674768"/>
              <a:gd name="connsiteY2" fmla="*/ 221593 h 5113422"/>
              <a:gd name="connsiteX3" fmla="*/ 8674768 w 8674768"/>
              <a:gd name="connsiteY3" fmla="*/ 691838 h 5113422"/>
              <a:gd name="connsiteX4" fmla="*/ 8674768 w 8674768"/>
              <a:gd name="connsiteY4" fmla="*/ 2750208 h 5113422"/>
              <a:gd name="connsiteX5" fmla="*/ 8674768 w 8674768"/>
              <a:gd name="connsiteY5" fmla="*/ 4806595 h 5113422"/>
              <a:gd name="connsiteX6" fmla="*/ 8367941 w 8674768"/>
              <a:gd name="connsiteY6" fmla="*/ 5113422 h 5113422"/>
              <a:gd name="connsiteX7" fmla="*/ 306827 w 8674768"/>
              <a:gd name="connsiteY7" fmla="*/ 5113422 h 5113422"/>
              <a:gd name="connsiteX8" fmla="*/ 0 w 8674768"/>
              <a:gd name="connsiteY8" fmla="*/ 4806595 h 5113422"/>
              <a:gd name="connsiteX9" fmla="*/ 0 w 8674768"/>
              <a:gd name="connsiteY9" fmla="*/ 691838 h 5113422"/>
              <a:gd name="connsiteX10" fmla="*/ 306827 w 8674768"/>
              <a:gd name="connsiteY10" fmla="*/ 385011 h 5113422"/>
              <a:gd name="connsiteX11" fmla="*/ 6001752 w 8674768"/>
              <a:gd name="connsiteY11" fmla="*/ 385011 h 5113422"/>
              <a:gd name="connsiteX12" fmla="*/ 6001752 w 8674768"/>
              <a:gd name="connsiteY12" fmla="*/ 221593 h 5113422"/>
              <a:gd name="connsiteX13" fmla="*/ 6223345 w 8674768"/>
              <a:gd name="connsiteY13" fmla="*/ 0 h 5113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74768" h="5113422">
                <a:moveTo>
                  <a:pt x="6223345" y="0"/>
                </a:moveTo>
                <a:lnTo>
                  <a:pt x="8453175" y="0"/>
                </a:lnTo>
                <a:cubicBezTo>
                  <a:pt x="8575557" y="0"/>
                  <a:pt x="8674768" y="99211"/>
                  <a:pt x="8674768" y="221593"/>
                </a:cubicBezTo>
                <a:lnTo>
                  <a:pt x="8674768" y="691838"/>
                </a:lnTo>
                <a:lnTo>
                  <a:pt x="8674768" y="2750208"/>
                </a:lnTo>
                <a:lnTo>
                  <a:pt x="8674768" y="4806595"/>
                </a:lnTo>
                <a:cubicBezTo>
                  <a:pt x="8674768" y="4976051"/>
                  <a:pt x="8537397" y="5113422"/>
                  <a:pt x="8367941" y="5113422"/>
                </a:cubicBezTo>
                <a:lnTo>
                  <a:pt x="306827" y="5113422"/>
                </a:lnTo>
                <a:cubicBezTo>
                  <a:pt x="137371" y="5113422"/>
                  <a:pt x="0" y="4976051"/>
                  <a:pt x="0" y="4806595"/>
                </a:cubicBezTo>
                <a:lnTo>
                  <a:pt x="0" y="691838"/>
                </a:lnTo>
                <a:cubicBezTo>
                  <a:pt x="0" y="522382"/>
                  <a:pt x="137371" y="385011"/>
                  <a:pt x="306827" y="385011"/>
                </a:cubicBezTo>
                <a:lnTo>
                  <a:pt x="6001752" y="385011"/>
                </a:lnTo>
                <a:lnTo>
                  <a:pt x="6001752" y="221593"/>
                </a:lnTo>
                <a:cubicBezTo>
                  <a:pt x="6001752" y="99211"/>
                  <a:pt x="6100963" y="0"/>
                  <a:pt x="6223345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4A90E54C-8E4A-4E31-815D-0155927E776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10653" y="2535991"/>
            <a:ext cx="7591927" cy="8128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440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828737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3EB-DB46-4590-BF8C-088A1CA16623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504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3EB-DB46-4590-BF8C-088A1CA16623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856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3EB-DB46-4590-BF8C-088A1CA16623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85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3EB-DB46-4590-BF8C-088A1CA16623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287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3EB-DB46-4590-BF8C-088A1CA16623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39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713EB-DB46-4590-BF8C-088A1CA16623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57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713EB-DB46-4590-BF8C-088A1CA16623}" type="datetimeFigureOut">
              <a:rPr lang="ko-KR" altLang="en-US" smtClean="0"/>
              <a:t>2020-11-03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F1A83-AC3A-40BA-86B1-5AF4506955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115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jpeg"/><Relationship Id="rId4" Type="http://schemas.openxmlformats.org/officeDocument/2006/relationships/image" Target="../media/image49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B6846A-6458-4229-931E-94288116DE1A}"/>
              </a:ext>
            </a:extLst>
          </p:cNvPr>
          <p:cNvSpPr txBox="1"/>
          <p:nvPr/>
        </p:nvSpPr>
        <p:spPr>
          <a:xfrm>
            <a:off x="1652631" y="4346882"/>
            <a:ext cx="58387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폰 좀 내이만 </a:t>
            </a:r>
            <a:r>
              <a:rPr lang="en-US" altLang="ko-KR" dirty="0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Pon</a:t>
            </a:r>
            <a:r>
              <a:rPr lang="en-US" altLang="ko-KR" dirty="0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Johm</a:t>
            </a:r>
            <a:r>
              <a:rPr lang="en-US" altLang="ko-KR" dirty="0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Naimann</a:t>
            </a:r>
            <a:r>
              <a:rPr lang="en-US" altLang="ko-KR" dirty="0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)</a:t>
            </a:r>
          </a:p>
          <a:p>
            <a:pPr algn="ctr">
              <a:spcAft>
                <a:spcPts val="600"/>
              </a:spcAft>
            </a:pPr>
            <a:endParaRPr lang="en-US" altLang="ko-KR" dirty="0">
              <a:solidFill>
                <a:schemeClr val="bg1"/>
              </a:solidFill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병장 박찬정</a:t>
            </a:r>
            <a:endParaRPr lang="en-US" altLang="ko-KR" dirty="0">
              <a:solidFill>
                <a:schemeClr val="bg1"/>
              </a:solidFill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병장 강동민</a:t>
            </a:r>
            <a:endParaRPr lang="en-US" altLang="ko-KR" dirty="0">
              <a:solidFill>
                <a:schemeClr val="bg1"/>
              </a:solidFill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  <a:p>
            <a:pPr algn="ctr">
              <a:spcAft>
                <a:spcPts val="600"/>
              </a:spcAft>
            </a:pPr>
            <a:r>
              <a:rPr lang="ko-KR" altLang="en-US" dirty="0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병장 </a:t>
            </a:r>
            <a:r>
              <a:rPr lang="ko-KR" altLang="en-US" dirty="0" err="1">
                <a:solidFill>
                  <a:schemeClr val="bg1"/>
                </a:solidFill>
                <a:latin typeface="넥슨Lv2고딕 OTF Medium" panose="00000600000000000000" pitchFamily="50" charset="-127"/>
                <a:ea typeface="넥슨Lv2고딕 OTF Medium" panose="00000600000000000000" pitchFamily="50" charset="-127"/>
              </a:rPr>
              <a:t>이진휘</a:t>
            </a:r>
            <a:endParaRPr lang="ko-KR" altLang="en-US" dirty="0">
              <a:solidFill>
                <a:schemeClr val="bg1"/>
              </a:solidFill>
              <a:latin typeface="넥슨Lv2고딕 OTF Medium" panose="00000600000000000000" pitchFamily="50" charset="-127"/>
              <a:ea typeface="넥슨Lv2고딕 OTF Medium" panose="00000600000000000000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9446C1-C39B-4EFA-8A61-B7983E086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99" y="1953237"/>
            <a:ext cx="7620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969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0">
            <a:extLst>
              <a:ext uri="{FF2B5EF4-FFF2-40B4-BE49-F238E27FC236}">
                <a16:creationId xmlns:a16="http://schemas.microsoft.com/office/drawing/2014/main" id="{EEE2233E-8DD0-479A-9A4C-D8A74875E8D0}"/>
              </a:ext>
            </a:extLst>
          </p:cNvPr>
          <p:cNvGrpSpPr/>
          <p:nvPr/>
        </p:nvGrpSpPr>
        <p:grpSpPr>
          <a:xfrm>
            <a:off x="0" y="2386668"/>
            <a:ext cx="9144000" cy="2084664"/>
            <a:chOff x="0" y="2029768"/>
            <a:chExt cx="12192000" cy="2798464"/>
          </a:xfrm>
        </p:grpSpPr>
        <p:sp>
          <p:nvSpPr>
            <p:cNvPr id="3" name="Rectangle 29">
              <a:extLst>
                <a:ext uri="{FF2B5EF4-FFF2-40B4-BE49-F238E27FC236}">
                  <a16:creationId xmlns:a16="http://schemas.microsoft.com/office/drawing/2014/main" id="{F088369D-45BD-4D6A-A64D-5D2D6539504B}"/>
                </a:ext>
              </a:extLst>
            </p:cNvPr>
            <p:cNvSpPr/>
            <p:nvPr/>
          </p:nvSpPr>
          <p:spPr>
            <a:xfrm>
              <a:off x="0" y="2029768"/>
              <a:ext cx="12192000" cy="27984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28">
              <a:extLst>
                <a:ext uri="{FF2B5EF4-FFF2-40B4-BE49-F238E27FC236}">
                  <a16:creationId xmlns:a16="http://schemas.microsoft.com/office/drawing/2014/main" id="{54C8CB6F-C911-40CD-B035-9064D693EB49}"/>
                </a:ext>
              </a:extLst>
            </p:cNvPr>
            <p:cNvSpPr/>
            <p:nvPr/>
          </p:nvSpPr>
          <p:spPr>
            <a:xfrm>
              <a:off x="8727427" y="3242930"/>
              <a:ext cx="372140" cy="372140"/>
            </a:xfrm>
            <a:prstGeom prst="ellipse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27">
              <a:extLst>
                <a:ext uri="{FF2B5EF4-FFF2-40B4-BE49-F238E27FC236}">
                  <a16:creationId xmlns:a16="http://schemas.microsoft.com/office/drawing/2014/main" id="{47C354B7-5DE8-4659-8474-2F77CBA407B6}"/>
                </a:ext>
              </a:extLst>
            </p:cNvPr>
            <p:cNvSpPr/>
            <p:nvPr/>
          </p:nvSpPr>
          <p:spPr>
            <a:xfrm>
              <a:off x="3736257" y="3242930"/>
              <a:ext cx="372140" cy="372140"/>
            </a:xfrm>
            <a:prstGeom prst="ellipse">
              <a:avLst/>
            </a:prstGeom>
            <a:solidFill>
              <a:schemeClr val="bg1">
                <a:lumMod val="6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7">
              <a:extLst>
                <a:ext uri="{FF2B5EF4-FFF2-40B4-BE49-F238E27FC236}">
                  <a16:creationId xmlns:a16="http://schemas.microsoft.com/office/drawing/2014/main" id="{9C8D2EA2-A3CB-40E5-B3A3-8B7B7738890A}"/>
                </a:ext>
              </a:extLst>
            </p:cNvPr>
            <p:cNvCxnSpPr/>
            <p:nvPr/>
          </p:nvCxnSpPr>
          <p:spPr>
            <a:xfrm>
              <a:off x="0" y="3429000"/>
              <a:ext cx="12192000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Freeform 3">
            <a:extLst>
              <a:ext uri="{FF2B5EF4-FFF2-40B4-BE49-F238E27FC236}">
                <a16:creationId xmlns:a16="http://schemas.microsoft.com/office/drawing/2014/main" id="{481FFA0A-E897-473F-B805-39863100962C}"/>
              </a:ext>
            </a:extLst>
          </p:cNvPr>
          <p:cNvSpPr/>
          <p:nvPr/>
        </p:nvSpPr>
        <p:spPr>
          <a:xfrm flipV="1">
            <a:off x="731335" y="1060193"/>
            <a:ext cx="2997198" cy="2388506"/>
          </a:xfrm>
          <a:custGeom>
            <a:avLst/>
            <a:gdLst>
              <a:gd name="connsiteX0" fmla="*/ 322527 w 2743200"/>
              <a:gd name="connsiteY0" fmla="*/ 2445487 h 2445487"/>
              <a:gd name="connsiteX1" fmla="*/ 2420673 w 2743200"/>
              <a:gd name="connsiteY1" fmla="*/ 2445487 h 2445487"/>
              <a:gd name="connsiteX2" fmla="*/ 2743200 w 2743200"/>
              <a:gd name="connsiteY2" fmla="*/ 2122960 h 2445487"/>
              <a:gd name="connsiteX3" fmla="*/ 2743200 w 2743200"/>
              <a:gd name="connsiteY3" fmla="*/ 832889 h 2445487"/>
              <a:gd name="connsiteX4" fmla="*/ 2601001 w 2743200"/>
              <a:gd name="connsiteY4" fmla="*/ 565445 h 2445487"/>
              <a:gd name="connsiteX5" fmla="*/ 2590637 w 2743200"/>
              <a:gd name="connsiteY5" fmla="*/ 559819 h 2445487"/>
              <a:gd name="connsiteX6" fmla="*/ 2030818 w 2743200"/>
              <a:gd name="connsiteY6" fmla="*/ 0 h 2445487"/>
              <a:gd name="connsiteX7" fmla="*/ 2030818 w 2743200"/>
              <a:gd name="connsiteY7" fmla="*/ 510362 h 2445487"/>
              <a:gd name="connsiteX8" fmla="*/ 322527 w 2743200"/>
              <a:gd name="connsiteY8" fmla="*/ 510362 h 2445487"/>
              <a:gd name="connsiteX9" fmla="*/ 0 w 2743200"/>
              <a:gd name="connsiteY9" fmla="*/ 832889 h 2445487"/>
              <a:gd name="connsiteX10" fmla="*/ 0 w 2743200"/>
              <a:gd name="connsiteY10" fmla="*/ 2122960 h 2445487"/>
              <a:gd name="connsiteX11" fmla="*/ 322527 w 2743200"/>
              <a:gd name="connsiteY11" fmla="*/ 2445487 h 244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43200" h="2445487">
                <a:moveTo>
                  <a:pt x="322527" y="2445487"/>
                </a:moveTo>
                <a:lnTo>
                  <a:pt x="2420673" y="2445487"/>
                </a:lnTo>
                <a:cubicBezTo>
                  <a:pt x="2598800" y="2445487"/>
                  <a:pt x="2743200" y="2301087"/>
                  <a:pt x="2743200" y="2122960"/>
                </a:cubicBezTo>
                <a:lnTo>
                  <a:pt x="2743200" y="832889"/>
                </a:lnTo>
                <a:cubicBezTo>
                  <a:pt x="2743200" y="721560"/>
                  <a:pt x="2686794" y="623405"/>
                  <a:pt x="2601001" y="565445"/>
                </a:cubicBezTo>
                <a:lnTo>
                  <a:pt x="2590637" y="559819"/>
                </a:lnTo>
                <a:lnTo>
                  <a:pt x="2030818" y="0"/>
                </a:lnTo>
                <a:lnTo>
                  <a:pt x="2030818" y="510362"/>
                </a:lnTo>
                <a:lnTo>
                  <a:pt x="322527" y="510362"/>
                </a:lnTo>
                <a:cubicBezTo>
                  <a:pt x="144400" y="510362"/>
                  <a:pt x="0" y="654762"/>
                  <a:pt x="0" y="832889"/>
                </a:cubicBezTo>
                <a:lnTo>
                  <a:pt x="0" y="2122960"/>
                </a:lnTo>
                <a:cubicBezTo>
                  <a:pt x="0" y="2301087"/>
                  <a:pt x="144400" y="2445487"/>
                  <a:pt x="322527" y="244548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0F2EE527-311D-4F3E-868E-28D162F7C201}"/>
              </a:ext>
            </a:extLst>
          </p:cNvPr>
          <p:cNvSpPr/>
          <p:nvPr/>
        </p:nvSpPr>
        <p:spPr>
          <a:xfrm>
            <a:off x="2660935" y="3460488"/>
            <a:ext cx="5553353" cy="3242316"/>
          </a:xfrm>
          <a:custGeom>
            <a:avLst/>
            <a:gdLst>
              <a:gd name="connsiteX0" fmla="*/ 322527 w 2743200"/>
              <a:gd name="connsiteY0" fmla="*/ 2445487 h 2445487"/>
              <a:gd name="connsiteX1" fmla="*/ 2420673 w 2743200"/>
              <a:gd name="connsiteY1" fmla="*/ 2445487 h 2445487"/>
              <a:gd name="connsiteX2" fmla="*/ 2743200 w 2743200"/>
              <a:gd name="connsiteY2" fmla="*/ 2122960 h 2445487"/>
              <a:gd name="connsiteX3" fmla="*/ 2743200 w 2743200"/>
              <a:gd name="connsiteY3" fmla="*/ 832889 h 2445487"/>
              <a:gd name="connsiteX4" fmla="*/ 2601001 w 2743200"/>
              <a:gd name="connsiteY4" fmla="*/ 565445 h 2445487"/>
              <a:gd name="connsiteX5" fmla="*/ 2590637 w 2743200"/>
              <a:gd name="connsiteY5" fmla="*/ 559819 h 2445487"/>
              <a:gd name="connsiteX6" fmla="*/ 2030818 w 2743200"/>
              <a:gd name="connsiteY6" fmla="*/ 0 h 2445487"/>
              <a:gd name="connsiteX7" fmla="*/ 2030818 w 2743200"/>
              <a:gd name="connsiteY7" fmla="*/ 510362 h 2445487"/>
              <a:gd name="connsiteX8" fmla="*/ 322527 w 2743200"/>
              <a:gd name="connsiteY8" fmla="*/ 510362 h 2445487"/>
              <a:gd name="connsiteX9" fmla="*/ 0 w 2743200"/>
              <a:gd name="connsiteY9" fmla="*/ 832889 h 2445487"/>
              <a:gd name="connsiteX10" fmla="*/ 0 w 2743200"/>
              <a:gd name="connsiteY10" fmla="*/ 2122960 h 2445487"/>
              <a:gd name="connsiteX11" fmla="*/ 322527 w 2743200"/>
              <a:gd name="connsiteY11" fmla="*/ 2445487 h 244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43200" h="2445487">
                <a:moveTo>
                  <a:pt x="322527" y="2445487"/>
                </a:moveTo>
                <a:lnTo>
                  <a:pt x="2420673" y="2445487"/>
                </a:lnTo>
                <a:cubicBezTo>
                  <a:pt x="2598800" y="2445487"/>
                  <a:pt x="2743200" y="2301087"/>
                  <a:pt x="2743200" y="2122960"/>
                </a:cubicBezTo>
                <a:lnTo>
                  <a:pt x="2743200" y="832889"/>
                </a:lnTo>
                <a:cubicBezTo>
                  <a:pt x="2743200" y="721560"/>
                  <a:pt x="2686794" y="623405"/>
                  <a:pt x="2601001" y="565445"/>
                </a:cubicBezTo>
                <a:lnTo>
                  <a:pt x="2590637" y="559819"/>
                </a:lnTo>
                <a:lnTo>
                  <a:pt x="2030818" y="0"/>
                </a:lnTo>
                <a:lnTo>
                  <a:pt x="2030818" y="510362"/>
                </a:lnTo>
                <a:lnTo>
                  <a:pt x="322527" y="510362"/>
                </a:lnTo>
                <a:cubicBezTo>
                  <a:pt x="144400" y="510362"/>
                  <a:pt x="0" y="654762"/>
                  <a:pt x="0" y="832889"/>
                </a:cubicBezTo>
                <a:lnTo>
                  <a:pt x="0" y="2122960"/>
                </a:lnTo>
                <a:cubicBezTo>
                  <a:pt x="0" y="2301087"/>
                  <a:pt x="144400" y="2445487"/>
                  <a:pt x="322527" y="2445487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6">
            <a:extLst>
              <a:ext uri="{FF2B5EF4-FFF2-40B4-BE49-F238E27FC236}">
                <a16:creationId xmlns:a16="http://schemas.microsoft.com/office/drawing/2014/main" id="{CD9381C7-D57F-4A3D-97B4-42A0C81EC11F}"/>
              </a:ext>
            </a:extLst>
          </p:cNvPr>
          <p:cNvGrpSpPr/>
          <p:nvPr/>
        </p:nvGrpSpPr>
        <p:grpSpPr>
          <a:xfrm>
            <a:off x="1005471" y="1123876"/>
            <a:ext cx="2216239" cy="1619010"/>
            <a:chOff x="1887605" y="1034183"/>
            <a:chExt cx="2216239" cy="16190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59932A-D81D-4C45-9F59-36B0A7C65422}"/>
                </a:ext>
              </a:extLst>
            </p:cNvPr>
            <p:cNvSpPr txBox="1"/>
            <p:nvPr/>
          </p:nvSpPr>
          <p:spPr>
            <a:xfrm>
              <a:off x="1887605" y="1034183"/>
              <a:ext cx="146363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anose="020B0600000101010101" pitchFamily="50" charset="-127"/>
                </a:rPr>
                <a:t>Q</a:t>
              </a:r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532365D1-8932-4FAE-A311-CE77018FB2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7606" y="1729863"/>
              <a:ext cx="2216238" cy="923330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r>
                <a:rPr lang="ko-KR" altLang="en-US" sz="2000" b="0" spc="-15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그런데 네트워크 연결이 제한될 때는</a:t>
              </a:r>
              <a:r>
                <a:rPr lang="en-US" altLang="ko-KR" sz="2000" b="0" spc="-15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</a:p>
            <a:p>
              <a:r>
                <a:rPr lang="en-US" altLang="ko-KR" sz="2000" b="0" spc="-15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(</a:t>
              </a:r>
              <a:r>
                <a:rPr lang="ko-KR" altLang="en-US" sz="2000" b="0" spc="-150" dirty="0" err="1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파견지</a:t>
              </a:r>
              <a:r>
                <a:rPr lang="ko-KR" altLang="en-US" sz="2000" b="0" spc="-15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 등</a:t>
              </a:r>
              <a:r>
                <a:rPr lang="en-US" altLang="ko-KR" sz="2000" b="0" spc="-15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2000" b="0" spc="-15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" name="Straight Connector 14">
              <a:extLst>
                <a:ext uri="{FF2B5EF4-FFF2-40B4-BE49-F238E27FC236}">
                  <a16:creationId xmlns:a16="http://schemas.microsoft.com/office/drawing/2014/main" id="{AF1D49A5-179B-4BF1-BBC3-44D2063A42CF}"/>
                </a:ext>
              </a:extLst>
            </p:cNvPr>
            <p:cNvCxnSpPr/>
            <p:nvPr/>
          </p:nvCxnSpPr>
          <p:spPr>
            <a:xfrm>
              <a:off x="1908872" y="1584252"/>
              <a:ext cx="2920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7">
            <a:extLst>
              <a:ext uri="{FF2B5EF4-FFF2-40B4-BE49-F238E27FC236}">
                <a16:creationId xmlns:a16="http://schemas.microsoft.com/office/drawing/2014/main" id="{899EB758-9088-4D93-A7CD-EE79D02E4655}"/>
              </a:ext>
            </a:extLst>
          </p:cNvPr>
          <p:cNvGrpSpPr/>
          <p:nvPr/>
        </p:nvGrpSpPr>
        <p:grpSpPr>
          <a:xfrm>
            <a:off x="2945696" y="4193697"/>
            <a:ext cx="1809694" cy="491346"/>
            <a:chOff x="1887605" y="1092906"/>
            <a:chExt cx="1463639" cy="49134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6377FC-EDB1-4191-A955-3D8962C0C171}"/>
                </a:ext>
              </a:extLst>
            </p:cNvPr>
            <p:cNvSpPr txBox="1"/>
            <p:nvPr/>
          </p:nvSpPr>
          <p:spPr>
            <a:xfrm>
              <a:off x="1887605" y="1092906"/>
              <a:ext cx="146363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anose="020B0600000101010101" pitchFamily="50" charset="-127"/>
                </a:rPr>
                <a:t>Solution</a:t>
              </a:r>
            </a:p>
          </p:txBody>
        </p:sp>
        <p:cxnSp>
          <p:nvCxnSpPr>
            <p:cNvPr id="18" name="Straight Connector 20">
              <a:extLst>
                <a:ext uri="{FF2B5EF4-FFF2-40B4-BE49-F238E27FC236}">
                  <a16:creationId xmlns:a16="http://schemas.microsoft.com/office/drawing/2014/main" id="{9ED2801B-4C97-4D10-8AB7-C5677F08FFB4}"/>
                </a:ext>
              </a:extLst>
            </p:cNvPr>
            <p:cNvCxnSpPr/>
            <p:nvPr/>
          </p:nvCxnSpPr>
          <p:spPr>
            <a:xfrm>
              <a:off x="1908872" y="1584252"/>
              <a:ext cx="2920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8DDD3E8-7084-4265-8B5E-BC0D3DA227B5}"/>
              </a:ext>
            </a:extLst>
          </p:cNvPr>
          <p:cNvSpPr txBox="1"/>
          <p:nvPr/>
        </p:nvSpPr>
        <p:spPr>
          <a:xfrm>
            <a:off x="2842577" y="4735956"/>
            <a:ext cx="49898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spc="-150" dirty="0">
                <a:ln>
                  <a:solidFill>
                    <a:srgbClr val="0070C0">
                      <a:alpha val="30000"/>
                    </a:srgbClr>
                  </a:solidFill>
                </a:ln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난수 대신</a:t>
            </a:r>
            <a:r>
              <a:rPr lang="ko-KR" altLang="en-US" sz="3200" spc="-150" dirty="0">
                <a:ln>
                  <a:solidFill>
                    <a:srgbClr val="0070C0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 </a:t>
            </a:r>
            <a:r>
              <a:rPr lang="en-US" altLang="ko-KR" sz="3200" spc="-150" dirty="0">
                <a:ln>
                  <a:solidFill>
                    <a:srgbClr val="0070C0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TOTP</a:t>
            </a:r>
            <a:r>
              <a:rPr lang="ko-KR" altLang="en-US" sz="32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를 사용하자</a:t>
            </a:r>
            <a:r>
              <a:rPr lang="en-US" altLang="ko-KR" sz="32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167F50-39CA-420D-B06F-81821E51F2AD}"/>
              </a:ext>
            </a:extLst>
          </p:cNvPr>
          <p:cNvSpPr txBox="1"/>
          <p:nvPr/>
        </p:nvSpPr>
        <p:spPr>
          <a:xfrm>
            <a:off x="2842579" y="5301839"/>
            <a:ext cx="551141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8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처음 등록시에 서버와 </a:t>
            </a:r>
            <a:r>
              <a:rPr lang="en-US" altLang="ko-KR" sz="3200" spc="-150" dirty="0">
                <a:ln>
                  <a:solidFill>
                    <a:srgbClr val="0070C0">
                      <a:alpha val="30000"/>
                    </a:srgbClr>
                  </a:solidFill>
                </a:ln>
                <a:solidFill>
                  <a:schemeClr val="accent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UUID</a:t>
            </a:r>
            <a:r>
              <a:rPr lang="ko-KR" altLang="en-US" sz="28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를</a:t>
            </a:r>
            <a:endParaRPr lang="en-US" altLang="ko-KR" sz="2800" spc="-150" dirty="0">
              <a:latin typeface="Microsoft GothicNeo" panose="020B0503020000020004" pitchFamily="34" charset="-127"/>
              <a:ea typeface="Microsoft GothicNeo" panose="020B0503020000020004" pitchFamily="34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8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공유하고 </a:t>
            </a:r>
            <a:r>
              <a:rPr lang="en-US" altLang="ko-KR" sz="28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SEED</a:t>
            </a:r>
            <a:r>
              <a:rPr lang="ko-KR" altLang="en-US" sz="28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값으로 사용하자</a:t>
            </a:r>
            <a:r>
              <a:rPr lang="en-US" altLang="ko-KR" sz="28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6751995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A8B19F7-49E1-44A7-9262-75EE529C85EE}"/>
              </a:ext>
            </a:extLst>
          </p:cNvPr>
          <p:cNvGrpSpPr/>
          <p:nvPr/>
        </p:nvGrpSpPr>
        <p:grpSpPr>
          <a:xfrm>
            <a:off x="1377522" y="2083347"/>
            <a:ext cx="7006790" cy="3522616"/>
            <a:chOff x="1319351" y="1907178"/>
            <a:chExt cx="7006790" cy="3522616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EB24723-ACB5-47F5-8B85-51BEB86A8673}"/>
                </a:ext>
              </a:extLst>
            </p:cNvPr>
            <p:cNvSpPr/>
            <p:nvPr/>
          </p:nvSpPr>
          <p:spPr>
            <a:xfrm>
              <a:off x="3709853" y="1907178"/>
              <a:ext cx="1724297" cy="106244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252525"/>
                  </a:solidFill>
                </a:rPr>
                <a:t>서버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AC131E8-C2AC-4E3F-8047-4F8B5203A853}"/>
                </a:ext>
              </a:extLst>
            </p:cNvPr>
            <p:cNvSpPr/>
            <p:nvPr/>
          </p:nvSpPr>
          <p:spPr>
            <a:xfrm>
              <a:off x="1319351" y="4367348"/>
              <a:ext cx="1724297" cy="106244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252525"/>
                  </a:solidFill>
                </a:rPr>
                <a:t>스마트폰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A0B1F37-1AD4-44C9-87A0-716EBC47C2A6}"/>
                </a:ext>
              </a:extLst>
            </p:cNvPr>
            <p:cNvSpPr/>
            <p:nvPr/>
          </p:nvSpPr>
          <p:spPr>
            <a:xfrm>
              <a:off x="6100356" y="4367348"/>
              <a:ext cx="1724297" cy="106244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rgbClr val="252525"/>
                  </a:solidFill>
                </a:rPr>
                <a:t>반납기</a:t>
              </a:r>
              <a:endParaRPr lang="en-US" altLang="ko-KR" dirty="0">
                <a:solidFill>
                  <a:srgbClr val="252525"/>
                </a:solidFill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58DE348-DB53-4936-B838-B3DFC8DCC266}"/>
                </a:ext>
              </a:extLst>
            </p:cNvPr>
            <p:cNvCxnSpPr/>
            <p:nvPr/>
          </p:nvCxnSpPr>
          <p:spPr>
            <a:xfrm>
              <a:off x="3352802" y="4898571"/>
              <a:ext cx="2455817" cy="0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9DF42B7-5715-4388-B849-5C79D26604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25739" y="2490654"/>
              <a:ext cx="1336765" cy="1584959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6FE219E-127D-4E65-B7E4-D16E6AA2DF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1977" y="2490654"/>
              <a:ext cx="1188152" cy="1523999"/>
            </a:xfrm>
            <a:prstGeom prst="straightConnector1">
              <a:avLst/>
            </a:prstGeom>
            <a:ln w="762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1514F4-0A30-44C2-9C3F-D6A2A27253A0}"/>
                </a:ext>
              </a:extLst>
            </p:cNvPr>
            <p:cNvSpPr txBox="1"/>
            <p:nvPr/>
          </p:nvSpPr>
          <p:spPr>
            <a:xfrm>
              <a:off x="4117281" y="4999502"/>
              <a:ext cx="965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</a:rPr>
                <a:t>QR</a:t>
              </a:r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코드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931926-2D26-4606-8A75-443E0AEA8BD9}"/>
                </a:ext>
              </a:extLst>
            </p:cNvPr>
            <p:cNvSpPr txBox="1"/>
            <p:nvPr/>
          </p:nvSpPr>
          <p:spPr>
            <a:xfrm>
              <a:off x="6294121" y="288331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검증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7A49DE-9013-4BAF-9EE9-B07C30260E8C}"/>
                </a:ext>
              </a:extLst>
            </p:cNvPr>
            <p:cNvSpPr txBox="1"/>
            <p:nvPr/>
          </p:nvSpPr>
          <p:spPr>
            <a:xfrm>
              <a:off x="2216332" y="288331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난수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1A7791-8791-4518-848A-954C6F6B6FD4}"/>
                </a:ext>
              </a:extLst>
            </p:cNvPr>
            <p:cNvSpPr txBox="1"/>
            <p:nvPr/>
          </p:nvSpPr>
          <p:spPr>
            <a:xfrm>
              <a:off x="6782129" y="2864047"/>
              <a:ext cx="1544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</a:rPr>
                <a:t>(+</a:t>
              </a:r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무게</a:t>
              </a:r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</a:rPr>
                <a:t>, </a:t>
              </a:r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</a:rPr>
                <a:t>사진</a:t>
              </a:r>
              <a:r>
                <a:rPr lang="en-US" altLang="ko-KR" dirty="0">
                  <a:solidFill>
                    <a:schemeClr val="accent2">
                      <a:lumMod val="50000"/>
                    </a:schemeClr>
                  </a:solidFill>
                </a:rPr>
                <a:t>)</a:t>
              </a:r>
              <a:endParaRPr lang="ko-KR" alt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14F6D9-63F3-4B01-BE3E-26FE29D5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631" y="1896147"/>
            <a:ext cx="7892534" cy="420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31C1A38-3DD0-4268-9C96-5C07303CCFF7}"/>
              </a:ext>
            </a:extLst>
          </p:cNvPr>
          <p:cNvSpPr txBox="1"/>
          <p:nvPr/>
        </p:nvSpPr>
        <p:spPr>
          <a:xfrm>
            <a:off x="1452392" y="277646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초기등록시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EB7A4712-6A91-42E7-AFF1-82CB4DF29562}"/>
              </a:ext>
            </a:extLst>
          </p:cNvPr>
          <p:cNvSpPr/>
          <p:nvPr/>
        </p:nvSpPr>
        <p:spPr>
          <a:xfrm>
            <a:off x="4672668" y="1241113"/>
            <a:ext cx="2325955" cy="550499"/>
          </a:xfrm>
          <a:prstGeom prst="wedgeRoundRectCallout">
            <a:avLst>
              <a:gd name="adj1" fmla="val -34484"/>
              <a:gd name="adj2" fmla="val 73018"/>
              <a:gd name="adj3" fmla="val 16667"/>
            </a:avLst>
          </a:prstGeom>
          <a:solidFill>
            <a:schemeClr val="bg1"/>
          </a:solidFill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모든 현황 관리 가능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36CD9A7-B70F-4D36-9656-C4EE33CDBD3D}"/>
              </a:ext>
            </a:extLst>
          </p:cNvPr>
          <p:cNvSpPr/>
          <p:nvPr/>
        </p:nvSpPr>
        <p:spPr>
          <a:xfrm>
            <a:off x="1125630" y="4370664"/>
            <a:ext cx="3446369" cy="15239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AE5DE76-DF47-4E4C-B6C9-688263BC2FBC}"/>
              </a:ext>
            </a:extLst>
          </p:cNvPr>
          <p:cNvGrpSpPr/>
          <p:nvPr/>
        </p:nvGrpSpPr>
        <p:grpSpPr>
          <a:xfrm>
            <a:off x="7125745" y="1098642"/>
            <a:ext cx="518611" cy="984705"/>
            <a:chOff x="7499758" y="931178"/>
            <a:chExt cx="518611" cy="984705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6E7DC44-E198-4A3B-93F4-73B5F01CB3CA}"/>
                </a:ext>
              </a:extLst>
            </p:cNvPr>
            <p:cNvSpPr/>
            <p:nvPr/>
          </p:nvSpPr>
          <p:spPr>
            <a:xfrm>
              <a:off x="7499758" y="931178"/>
              <a:ext cx="518611" cy="97506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FBF0AB1-737F-4D50-A864-15627A4C4062}"/>
                </a:ext>
              </a:extLst>
            </p:cNvPr>
            <p:cNvSpPr txBox="1"/>
            <p:nvPr/>
          </p:nvSpPr>
          <p:spPr>
            <a:xfrm>
              <a:off x="7551314" y="992553"/>
              <a:ext cx="41549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비</a:t>
              </a:r>
              <a:endParaRPr lang="en-US" altLang="ko-KR" b="1" dirty="0">
                <a:solidFill>
                  <a:srgbClr val="FF0000"/>
                </a:solidFill>
              </a:endParaRPr>
            </a:p>
            <a:p>
              <a:r>
                <a:rPr lang="ko-KR" altLang="en-US" b="1" dirty="0">
                  <a:solidFill>
                    <a:srgbClr val="FF0000"/>
                  </a:solidFill>
                </a:rPr>
                <a:t>대</a:t>
              </a:r>
              <a:endParaRPr lang="en-US" altLang="ko-KR" b="1" dirty="0">
                <a:solidFill>
                  <a:srgbClr val="FF0000"/>
                </a:solidFill>
              </a:endParaRPr>
            </a:p>
            <a:p>
              <a:r>
                <a:rPr lang="ko-KR" altLang="en-US" b="1" dirty="0">
                  <a:solidFill>
                    <a:srgbClr val="FF0000"/>
                  </a:solidFill>
                </a:rPr>
                <a:t>면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8878B66-6B32-4E6E-ADED-50832A635F14}"/>
              </a:ext>
            </a:extLst>
          </p:cNvPr>
          <p:cNvGrpSpPr/>
          <p:nvPr/>
        </p:nvGrpSpPr>
        <p:grpSpPr>
          <a:xfrm>
            <a:off x="1259854" y="6061528"/>
            <a:ext cx="1614862" cy="647701"/>
            <a:chOff x="7551314" y="991183"/>
            <a:chExt cx="237902" cy="64770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0D91613-0FDF-43B4-9023-1A7BBA6FFFE0}"/>
                </a:ext>
              </a:extLst>
            </p:cNvPr>
            <p:cNvSpPr/>
            <p:nvPr/>
          </p:nvSpPr>
          <p:spPr>
            <a:xfrm>
              <a:off x="7551314" y="991183"/>
              <a:ext cx="235614" cy="64633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5889C4-098A-4826-8849-22DD6530E38B}"/>
                </a:ext>
              </a:extLst>
            </p:cNvPr>
            <p:cNvSpPr txBox="1"/>
            <p:nvPr/>
          </p:nvSpPr>
          <p:spPr>
            <a:xfrm>
              <a:off x="7551314" y="992553"/>
              <a:ext cx="2379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요구하는 권한</a:t>
              </a:r>
              <a:endParaRPr lang="en-US" altLang="ko-KR" b="1" dirty="0">
                <a:solidFill>
                  <a:srgbClr val="FF0000"/>
                </a:solidFill>
              </a:endParaRPr>
            </a:p>
            <a:p>
              <a:r>
                <a:rPr lang="ko-KR" altLang="en-US" b="1" dirty="0">
                  <a:solidFill>
                    <a:srgbClr val="FF0000"/>
                  </a:solidFill>
                </a:rPr>
                <a:t>일절 없음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227EAF09-E950-4A74-96A7-3B4D0688A6E0}"/>
              </a:ext>
            </a:extLst>
          </p:cNvPr>
          <p:cNvGrpSpPr/>
          <p:nvPr/>
        </p:nvGrpSpPr>
        <p:grpSpPr>
          <a:xfrm>
            <a:off x="3068889" y="6057379"/>
            <a:ext cx="1337209" cy="647701"/>
            <a:chOff x="7551314" y="991183"/>
            <a:chExt cx="205030" cy="647701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A7024D4A-1D2B-4DF6-ABDF-3CE539139960}"/>
                </a:ext>
              </a:extLst>
            </p:cNvPr>
            <p:cNvSpPr/>
            <p:nvPr/>
          </p:nvSpPr>
          <p:spPr>
            <a:xfrm>
              <a:off x="7551314" y="991183"/>
              <a:ext cx="205030" cy="64633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30BB6B0-EFEB-4CC8-AB8C-5C710C7515E9}"/>
                </a:ext>
              </a:extLst>
            </p:cNvPr>
            <p:cNvSpPr txBox="1"/>
            <p:nvPr/>
          </p:nvSpPr>
          <p:spPr>
            <a:xfrm>
              <a:off x="7551314" y="992553"/>
              <a:ext cx="2050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기종과 전혀</a:t>
              </a:r>
              <a:endParaRPr lang="en-US" altLang="ko-KR" b="1" dirty="0">
                <a:solidFill>
                  <a:srgbClr val="FF0000"/>
                </a:solidFill>
              </a:endParaRPr>
            </a:p>
            <a:p>
              <a:r>
                <a:rPr lang="ko-KR" altLang="en-US" b="1" dirty="0">
                  <a:solidFill>
                    <a:srgbClr val="FF0000"/>
                  </a:solidFill>
                </a:rPr>
                <a:t>관계 없음</a:t>
              </a: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C42EF5A-EE0D-4CEC-92B6-B231C59CD4F0}"/>
              </a:ext>
            </a:extLst>
          </p:cNvPr>
          <p:cNvSpPr/>
          <p:nvPr/>
        </p:nvSpPr>
        <p:spPr>
          <a:xfrm>
            <a:off x="1452391" y="2770790"/>
            <a:ext cx="1468443" cy="6580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A9B9CCE-40F0-46D3-8EA7-EFAFA561A452}"/>
              </a:ext>
            </a:extLst>
          </p:cNvPr>
          <p:cNvGrpSpPr/>
          <p:nvPr/>
        </p:nvGrpSpPr>
        <p:grpSpPr>
          <a:xfrm>
            <a:off x="1309725" y="2252123"/>
            <a:ext cx="1622559" cy="370702"/>
            <a:chOff x="7551314" y="991183"/>
            <a:chExt cx="239036" cy="370702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20BD2BC-39CA-492F-BD42-C5D323BFCD0F}"/>
                </a:ext>
              </a:extLst>
            </p:cNvPr>
            <p:cNvSpPr/>
            <p:nvPr/>
          </p:nvSpPr>
          <p:spPr>
            <a:xfrm>
              <a:off x="7551314" y="991183"/>
              <a:ext cx="235614" cy="369332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A2E15CA-2BEC-438E-A767-812C58A57521}"/>
                </a:ext>
              </a:extLst>
            </p:cNvPr>
            <p:cNvSpPr txBox="1"/>
            <p:nvPr/>
          </p:nvSpPr>
          <p:spPr>
            <a:xfrm>
              <a:off x="7551314" y="992553"/>
              <a:ext cx="2390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</a:rPr>
                <a:t>기기에 고유함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515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" grpId="0" animBg="1"/>
      <p:bldP spid="5" grpId="1" animBg="1"/>
      <p:bldP spid="37" grpId="0" animBg="1"/>
      <p:bldP spid="37" grpId="1" animBg="1"/>
      <p:bldP spid="51" grpId="0" animBg="1"/>
      <p:bldP spid="5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088117-45FF-4536-AB63-0C995138CCEA}"/>
              </a:ext>
            </a:extLst>
          </p:cNvPr>
          <p:cNvSpPr txBox="1"/>
          <p:nvPr/>
        </p:nvSpPr>
        <p:spPr>
          <a:xfrm>
            <a:off x="1064705" y="1198778"/>
            <a:ext cx="7256477" cy="707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비대면</a:t>
            </a:r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반납 </a:t>
            </a:r>
            <a:r>
              <a:rPr lang="en-US" altLang="ko-KR" sz="4000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4000" spc="-15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r>
              <a:rPr lang="en-US" altLang="ko-KR" sz="4000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의 조건</a:t>
            </a:r>
            <a:endParaRPr lang="ko-KR" altLang="en-US" sz="40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09EFB-9170-43DF-ABCF-9044DAA6AA77}"/>
              </a:ext>
            </a:extLst>
          </p:cNvPr>
          <p:cNvSpPr txBox="1"/>
          <p:nvPr/>
        </p:nvSpPr>
        <p:spPr>
          <a:xfrm>
            <a:off x="648248" y="2785203"/>
            <a:ext cx="4592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💡 </a:t>
            </a:r>
            <a:r>
              <a:rPr lang="ko-KR" altLang="en-US" sz="2800" b="1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비대면</a:t>
            </a:r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이루어져야 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225B3-5C70-4F77-8283-9164F270EE3B}"/>
              </a:ext>
            </a:extLst>
          </p:cNvPr>
          <p:cNvSpPr txBox="1"/>
          <p:nvPr/>
        </p:nvSpPr>
        <p:spPr>
          <a:xfrm>
            <a:off x="648248" y="3533512"/>
            <a:ext cx="5827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💡 앱에서 </a:t>
            </a:r>
            <a:r>
              <a:rPr lang="ko-KR" altLang="en-US" sz="2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많은 권한</a:t>
            </a:r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요구하면 안됨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80F675-DB03-4D31-83D5-10219DBD7C2A}"/>
              </a:ext>
            </a:extLst>
          </p:cNvPr>
          <p:cNvSpPr txBox="1"/>
          <p:nvPr/>
        </p:nvSpPr>
        <p:spPr>
          <a:xfrm>
            <a:off x="648248" y="4281821"/>
            <a:ext cx="7740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💡 비정상 반납 행위에 </a:t>
            </a:r>
            <a:r>
              <a:rPr lang="ko-KR" altLang="en-US" sz="28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충분한 </a:t>
            </a:r>
            <a:r>
              <a:rPr lang="ko-KR" altLang="en-US" sz="2800" b="1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방어력</a:t>
            </a:r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갖춰야 함</a:t>
            </a:r>
            <a:endParaRPr lang="en-US" altLang="ko-KR" sz="2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87337-B010-4FB0-B48A-77AE336DEC88}"/>
              </a:ext>
            </a:extLst>
          </p:cNvPr>
          <p:cNvSpPr txBox="1"/>
          <p:nvPr/>
        </p:nvSpPr>
        <p:spPr>
          <a:xfrm>
            <a:off x="648250" y="5030129"/>
            <a:ext cx="6274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💡 </a:t>
            </a:r>
            <a:r>
              <a:rPr lang="ko-KR" altLang="en-US" sz="2800" b="1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기종에 무관</a:t>
            </a:r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하게 적용할 수 있어야 함</a:t>
            </a:r>
          </a:p>
        </p:txBody>
      </p:sp>
    </p:spTree>
    <p:extLst>
      <p:ext uri="{BB962C8B-B14F-4D97-AF65-F5344CB8AC3E}">
        <p14:creationId xmlns:p14="http://schemas.microsoft.com/office/powerpoint/2010/main" val="20078452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9236 L -0.00017 0.00023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9213 L 2.77778E-7 -7.40741E-7 " pathEditMode="relative" rAng="0" ptsTypes="AA">
                                      <p:cBhvr>
                                        <p:cTn id="1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7338 L 0.00087 1.11022E-16 " pathEditMode="relative" rAng="0" ptsTypes="AA">
                                      <p:cBhvr>
                                        <p:cTn id="2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919 L 1.11111E-6 2.22222E-6 " pathEditMode="relative" rAng="0" ptsTypes="AA">
                                      <p:cBhvr>
                                        <p:cTn id="27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088117-45FF-4536-AB63-0C995138CCEA}"/>
              </a:ext>
            </a:extLst>
          </p:cNvPr>
          <p:cNvSpPr txBox="1"/>
          <p:nvPr/>
        </p:nvSpPr>
        <p:spPr>
          <a:xfrm>
            <a:off x="1064705" y="1198778"/>
            <a:ext cx="7256477" cy="707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비대면</a:t>
            </a:r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반납 </a:t>
            </a:r>
            <a:r>
              <a:rPr lang="en-US" altLang="ko-KR" sz="4000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4000" spc="-15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r>
              <a:rPr lang="en-US" altLang="ko-KR" sz="4000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의 조건</a:t>
            </a:r>
            <a:endParaRPr lang="ko-KR" altLang="en-US" sz="40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09EFB-9170-43DF-ABCF-9044DAA6AA77}"/>
              </a:ext>
            </a:extLst>
          </p:cNvPr>
          <p:cNvSpPr txBox="1"/>
          <p:nvPr/>
        </p:nvSpPr>
        <p:spPr>
          <a:xfrm>
            <a:off x="522413" y="2785203"/>
            <a:ext cx="471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✔ </a:t>
            </a:r>
            <a:r>
              <a:rPr lang="ko-KR" altLang="en-US" sz="2800" b="1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비대면</a:t>
            </a:r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이루어져야 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225B3-5C70-4F77-8283-9164F270EE3B}"/>
              </a:ext>
            </a:extLst>
          </p:cNvPr>
          <p:cNvSpPr txBox="1"/>
          <p:nvPr/>
        </p:nvSpPr>
        <p:spPr>
          <a:xfrm>
            <a:off x="522413" y="3533512"/>
            <a:ext cx="5953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✔ 앱에서 </a:t>
            </a:r>
            <a:r>
              <a:rPr lang="ko-KR" altLang="en-US" sz="2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많은 권한</a:t>
            </a:r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요구하면 안됨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80F675-DB03-4D31-83D5-10219DBD7C2A}"/>
              </a:ext>
            </a:extLst>
          </p:cNvPr>
          <p:cNvSpPr txBox="1"/>
          <p:nvPr/>
        </p:nvSpPr>
        <p:spPr>
          <a:xfrm>
            <a:off x="530802" y="4281821"/>
            <a:ext cx="784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✔ 비정상 반납 행위에 </a:t>
            </a:r>
            <a:r>
              <a:rPr lang="ko-KR" altLang="en-US" sz="28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충분한 </a:t>
            </a:r>
            <a:r>
              <a:rPr lang="ko-KR" altLang="en-US" sz="2800" b="1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방어력</a:t>
            </a:r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갖춰야 함</a:t>
            </a:r>
            <a:endParaRPr lang="en-US" altLang="ko-KR" sz="2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187337-B010-4FB0-B48A-77AE336DEC88}"/>
              </a:ext>
            </a:extLst>
          </p:cNvPr>
          <p:cNvSpPr txBox="1"/>
          <p:nvPr/>
        </p:nvSpPr>
        <p:spPr>
          <a:xfrm>
            <a:off x="522415" y="5030129"/>
            <a:ext cx="6401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✔ </a:t>
            </a:r>
            <a:r>
              <a:rPr lang="ko-KR" altLang="en-US" sz="2800" b="1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기종에 무관</a:t>
            </a:r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하게 적용할 수 있어야 함</a:t>
            </a:r>
          </a:p>
        </p:txBody>
      </p:sp>
    </p:spTree>
    <p:extLst>
      <p:ext uri="{BB962C8B-B14F-4D97-AF65-F5344CB8AC3E}">
        <p14:creationId xmlns:p14="http://schemas.microsoft.com/office/powerpoint/2010/main" val="285419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992A0A5-243E-4E44-84C0-528B3296B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59" y="1958829"/>
            <a:ext cx="1781414" cy="36617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0F9BA4-A5B8-4A39-95D7-5B604C411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719" y="1958829"/>
            <a:ext cx="1781414" cy="36617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15BAB1-F38F-4965-8D35-43020D166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90" y="1958829"/>
            <a:ext cx="1781414" cy="36617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F2F7F9-306E-415E-A900-09701E9E79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50" y="1958829"/>
            <a:ext cx="1781414" cy="36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031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D26460-9873-48EA-87D4-D5FF1C86B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94" y="1320685"/>
            <a:ext cx="8372212" cy="421663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052DFD7-2615-4970-8F25-E73A58C23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94" y="1320687"/>
            <a:ext cx="8363564" cy="4212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AD14F6E-DBF6-43B1-B0D3-85EF6789D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858" y="1320685"/>
            <a:ext cx="8354932" cy="42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97030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실내, 스크린샷, 장식이(가) 표시된 사진&#10;&#10;자동 생성된 설명">
            <a:extLst>
              <a:ext uri="{FF2B5EF4-FFF2-40B4-BE49-F238E27FC236}">
                <a16:creationId xmlns:a16="http://schemas.microsoft.com/office/drawing/2014/main" id="{03C47AD5-C754-4BFF-AE59-876AE2F38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965" y="1893818"/>
            <a:ext cx="4793259" cy="4793259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87ACC1D-09E1-4EC0-81B3-BD46829CF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62" y="1935761"/>
            <a:ext cx="3674378" cy="474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195D8A-2938-49B1-BA1C-048488E9B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180" y="845235"/>
            <a:ext cx="1611640" cy="1696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590655"/>
      </p:ext>
    </p:extLst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C85620E-D72F-4D0C-A7CA-9BABD3792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4" t="7339" r="14276" b="21712"/>
          <a:stretch/>
        </p:blipFill>
        <p:spPr bwMode="auto">
          <a:xfrm>
            <a:off x="603867" y="1482756"/>
            <a:ext cx="3632434" cy="486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1E4661C-9233-465E-9850-882667368D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01" b="12783"/>
          <a:stretch/>
        </p:blipFill>
        <p:spPr bwMode="auto">
          <a:xfrm>
            <a:off x="4790255" y="1482754"/>
            <a:ext cx="3758410" cy="486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2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626D99-0406-4980-9515-B311EF95E715}"/>
              </a:ext>
            </a:extLst>
          </p:cNvPr>
          <p:cNvSpPr txBox="1"/>
          <p:nvPr/>
        </p:nvSpPr>
        <p:spPr>
          <a:xfrm>
            <a:off x="1319349" y="2613392"/>
            <a:ext cx="6505307" cy="1862048"/>
          </a:xfrm>
          <a:prstGeom prst="rect">
            <a:avLst/>
          </a:prstGeom>
          <a:solidFill>
            <a:srgbClr val="252525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11500" spc="-150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28193873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종합시연영상(최종)">
            <a:hlinkClick r:id="" action="ppaction://media"/>
            <a:extLst>
              <a:ext uri="{FF2B5EF4-FFF2-40B4-BE49-F238E27FC236}">
                <a16:creationId xmlns:a16="http://schemas.microsoft.com/office/drawing/2014/main" id="{3D424E78-372A-4AAB-9329-8F7C865C17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0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BB36C9-3582-4713-A507-D6FDFDE6386F}"/>
              </a:ext>
            </a:extLst>
          </p:cNvPr>
          <p:cNvSpPr txBox="1"/>
          <p:nvPr/>
        </p:nvSpPr>
        <p:spPr>
          <a:xfrm>
            <a:off x="2606879" y="1642846"/>
            <a:ext cx="3930242" cy="4402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개발 동기</a:t>
            </a:r>
            <a:endParaRPr lang="en-US" altLang="ko-KR" sz="2800" dirty="0">
              <a:latin typeface="Microsoft GothicNeo" panose="020B0503020000020004" pitchFamily="34" charset="-127"/>
              <a:ea typeface="Microsoft GothicNeo" panose="020B0503020000020004" pitchFamily="34" charset="-127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개발 목표설정</a:t>
            </a:r>
            <a:endParaRPr lang="en-US" altLang="ko-KR" sz="2800" dirty="0">
              <a:latin typeface="Microsoft GothicNeo" panose="020B0503020000020004" pitchFamily="34" charset="-127"/>
              <a:ea typeface="Microsoft GothicNeo" panose="020B0503020000020004" pitchFamily="34" charset="-127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개발 과정</a:t>
            </a:r>
            <a:endParaRPr lang="en-US" altLang="ko-KR" sz="2800" dirty="0">
              <a:latin typeface="Microsoft GothicNeo" panose="020B0503020000020004" pitchFamily="34" charset="-127"/>
              <a:ea typeface="Microsoft GothicNeo" panose="020B0503020000020004" pitchFamily="34" charset="-127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시행착오 및 개선 </a:t>
            </a:r>
            <a:endParaRPr lang="en-US" altLang="ko-KR" sz="2800" dirty="0">
              <a:latin typeface="Microsoft GothicNeo" panose="020B0503020000020004" pitchFamily="34" charset="-127"/>
              <a:ea typeface="Microsoft GothicNeo" panose="020B0503020000020004" pitchFamily="34" charset="-127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개발 결과</a:t>
            </a:r>
            <a:endParaRPr lang="en-US" altLang="ko-KR" sz="2800" dirty="0">
              <a:latin typeface="Microsoft GothicNeo" panose="020B0503020000020004" pitchFamily="34" charset="-127"/>
              <a:ea typeface="Microsoft GothicNeo" panose="020B0503020000020004" pitchFamily="34" charset="-127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기대효과</a:t>
            </a:r>
            <a:r>
              <a:rPr lang="en-US" altLang="ko-KR" sz="280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 </a:t>
            </a:r>
            <a:r>
              <a:rPr lang="ko-KR" altLang="en-US" sz="280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및 발전방향</a:t>
            </a:r>
            <a:endParaRPr lang="en-US" altLang="ko-KR" sz="2800" dirty="0">
              <a:latin typeface="Microsoft GothicNeo" panose="020B0503020000020004" pitchFamily="34" charset="-127"/>
              <a:ea typeface="Microsoft GothicNeo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30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3D3B135-FF03-4F75-9E98-22AD8EF5B792}"/>
              </a:ext>
            </a:extLst>
          </p:cNvPr>
          <p:cNvSpPr txBox="1"/>
          <p:nvPr/>
        </p:nvSpPr>
        <p:spPr>
          <a:xfrm>
            <a:off x="251799" y="124842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3200" spc="300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기대효과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EF085-CED9-49B9-B4B8-D84A5EB1163F}"/>
              </a:ext>
            </a:extLst>
          </p:cNvPr>
          <p:cNvSpPr txBox="1"/>
          <p:nvPr/>
        </p:nvSpPr>
        <p:spPr>
          <a:xfrm>
            <a:off x="1359377" y="1531752"/>
            <a:ext cx="5964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⏱ 스마트폰 사용 시간 준수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E1AE6-B37F-4913-B1AE-A23D05A594AB}"/>
              </a:ext>
            </a:extLst>
          </p:cNvPr>
          <p:cNvSpPr txBox="1"/>
          <p:nvPr/>
        </p:nvSpPr>
        <p:spPr>
          <a:xfrm>
            <a:off x="1359377" y="2378197"/>
            <a:ext cx="4270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🐱‍👤 도난 방지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DFE178-C1B4-4D9F-BBE6-B71605A74CCA}"/>
              </a:ext>
            </a:extLst>
          </p:cNvPr>
          <p:cNvSpPr txBox="1"/>
          <p:nvPr/>
        </p:nvSpPr>
        <p:spPr>
          <a:xfrm>
            <a:off x="1359377" y="3221035"/>
            <a:ext cx="624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🕶 비정상 반납 방지</a:t>
            </a:r>
            <a:r>
              <a:rPr lang="en-US" altLang="ko-KR" sz="2800" dirty="0"/>
              <a:t>, </a:t>
            </a:r>
            <a:r>
              <a:rPr lang="ko-KR" altLang="en-US" sz="2800" dirty="0"/>
              <a:t>미등록 기기 탐지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BE1B8-753E-4574-8F06-94E516E37D9B}"/>
              </a:ext>
            </a:extLst>
          </p:cNvPr>
          <p:cNvSpPr txBox="1"/>
          <p:nvPr/>
        </p:nvSpPr>
        <p:spPr>
          <a:xfrm>
            <a:off x="1339127" y="4063873"/>
            <a:ext cx="5964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😷 </a:t>
            </a:r>
            <a:r>
              <a:rPr lang="ko-KR" altLang="en-US" sz="2800" dirty="0" err="1"/>
              <a:t>격리자</a:t>
            </a:r>
            <a:r>
              <a:rPr lang="ko-KR" altLang="en-US" sz="2800" dirty="0"/>
              <a:t> 운용에 활용 가능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4C7E54-7DBB-46A9-A71B-9BA292856C16}"/>
              </a:ext>
            </a:extLst>
          </p:cNvPr>
          <p:cNvSpPr/>
          <p:nvPr/>
        </p:nvSpPr>
        <p:spPr>
          <a:xfrm>
            <a:off x="755009" y="5409228"/>
            <a:ext cx="7633982" cy="7222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이 모든 효과를 실제 </a:t>
            </a:r>
            <a:r>
              <a:rPr lang="ko-KR" altLang="en-US" sz="3200" b="1" dirty="0">
                <a:solidFill>
                  <a:srgbClr val="FF0000"/>
                </a:solidFill>
              </a:rPr>
              <a:t>사용자의 부담</a:t>
            </a:r>
            <a:r>
              <a:rPr lang="ko-KR" altLang="en-US" sz="3200" dirty="0">
                <a:solidFill>
                  <a:srgbClr val="FF0000"/>
                </a:solidFill>
              </a:rPr>
              <a:t> </a:t>
            </a:r>
            <a:r>
              <a:rPr lang="ko-KR" altLang="en-US" sz="3200" dirty="0"/>
              <a:t>없이</a:t>
            </a:r>
            <a:r>
              <a:rPr lang="en-US" altLang="ko-KR" sz="3200" dirty="0"/>
              <a:t>!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848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A7F1C1-29B7-414C-93BE-C15A25BC6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7092" y="2930322"/>
            <a:ext cx="3724713" cy="1239007"/>
          </a:xfrm>
        </p:spPr>
        <p:txBody>
          <a:bodyPr>
            <a:normAutofit fontScale="92500"/>
          </a:bodyPr>
          <a:lstStyle/>
          <a:p>
            <a:r>
              <a:rPr lang="ko-KR" altLang="en-US" sz="720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고급 기능</a:t>
            </a:r>
          </a:p>
        </p:txBody>
      </p:sp>
    </p:spTree>
    <p:extLst>
      <p:ext uri="{BB962C8B-B14F-4D97-AF65-F5344CB8AC3E}">
        <p14:creationId xmlns:p14="http://schemas.microsoft.com/office/powerpoint/2010/main" val="381269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3BE933C-E832-49F8-8242-F6A5BDE2020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830387" y="2746375"/>
            <a:ext cx="5483225" cy="1365250"/>
          </a:xfrm>
          <a:solidFill>
            <a:schemeClr val="tx1">
              <a:lumMod val="75000"/>
              <a:lumOff val="25000"/>
            </a:schemeClr>
          </a:solidFill>
          <a:effectLst>
            <a:outerShdw blurRad="50800" dist="152400" dir="2700000" algn="tl" rotWithShape="0">
              <a:prstClr val="black">
                <a:alpha val="30000"/>
              </a:prstClr>
            </a:outerShdw>
          </a:effectLst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4800" b="1" spc="-150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QR</a:t>
            </a:r>
            <a:r>
              <a:rPr lang="ko-KR" altLang="en-US" sz="4800" b="1" spc="-150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코드 </a:t>
            </a:r>
            <a:r>
              <a:rPr lang="ko-KR" altLang="en-US" sz="4800" b="1" spc="-150" dirty="0">
                <a:gradFill flip="none" rotWithShape="1">
                  <a:gsLst>
                    <a:gs pos="5000">
                      <a:srgbClr val="0CB4A5"/>
                    </a:gs>
                    <a:gs pos="20000">
                      <a:srgbClr val="1177B3"/>
                    </a:gs>
                    <a:gs pos="71000">
                      <a:srgbClr val="1177B3"/>
                    </a:gs>
                    <a:gs pos="87000">
                      <a:schemeClr val="accent6"/>
                    </a:gs>
                    <a:gs pos="36000">
                      <a:schemeClr val="accent4"/>
                    </a:gs>
                    <a:gs pos="50000">
                      <a:schemeClr val="accent2"/>
                    </a:gs>
                  </a:gsLst>
                  <a:lin ang="10800000" scaled="1"/>
                  <a:tileRect/>
                </a:gra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색상암호화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94068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4A58BD-23A6-4959-9A24-B073674A5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699" y="861894"/>
            <a:ext cx="3808602" cy="380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320CD8-1A02-4824-8F50-2F78EEA34D6E}"/>
              </a:ext>
            </a:extLst>
          </p:cNvPr>
          <p:cNvSpPr txBox="1"/>
          <p:nvPr/>
        </p:nvSpPr>
        <p:spPr>
          <a:xfrm>
            <a:off x="3075438" y="5073178"/>
            <a:ext cx="2993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일반 </a:t>
            </a:r>
            <a:r>
              <a:rPr lang="en-US" altLang="ko-KR" sz="4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QR</a:t>
            </a:r>
            <a:r>
              <a:rPr lang="ko-KR" altLang="en-US" sz="4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416F7-17A1-4CE2-9D35-6920F64342E8}"/>
              </a:ext>
            </a:extLst>
          </p:cNvPr>
          <p:cNvSpPr txBox="1"/>
          <p:nvPr/>
        </p:nvSpPr>
        <p:spPr>
          <a:xfrm>
            <a:off x="2058223" y="4965456"/>
            <a:ext cx="5346336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아무나</a:t>
            </a:r>
            <a:r>
              <a:rPr lang="ko-KR" altLang="en-US" sz="5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5400" spc="-150" dirty="0">
                <a:ln w="12700">
                  <a:solidFill>
                    <a:schemeClr val="accent1">
                      <a:shade val="50000"/>
                    </a:schemeClr>
                  </a:solidFill>
                </a:ln>
                <a:effectLst>
                  <a:outerShdw blurRad="50800" dist="50800" dir="5400000" algn="ctr" rotWithShape="0">
                    <a:schemeClr val="tx1">
                      <a:alpha val="30000"/>
                    </a:scheme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해독</a:t>
            </a:r>
            <a:r>
              <a:rPr lang="ko-KR" altLang="en-US" sz="5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5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328346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320CD8-1A02-4824-8F50-2F78EEA34D6E}"/>
              </a:ext>
            </a:extLst>
          </p:cNvPr>
          <p:cNvSpPr txBox="1"/>
          <p:nvPr/>
        </p:nvSpPr>
        <p:spPr>
          <a:xfrm>
            <a:off x="4068499" y="5245274"/>
            <a:ext cx="833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???</a:t>
            </a:r>
            <a:endParaRPr lang="ko-KR" altLang="en-US" sz="4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357732-1625-4EA6-9DD8-060A80B96FCC}"/>
              </a:ext>
            </a:extLst>
          </p:cNvPr>
          <p:cNvSpPr txBox="1"/>
          <p:nvPr/>
        </p:nvSpPr>
        <p:spPr>
          <a:xfrm>
            <a:off x="60988" y="5322218"/>
            <a:ext cx="9022022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붉은색 선글라스를 끼면 </a:t>
            </a:r>
            <a:r>
              <a:rPr lang="en-US" altLang="ko-KR" sz="3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QR</a:t>
            </a:r>
            <a:r>
              <a:rPr lang="ko-KR" altLang="en-US" sz="3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코드의 형태가 </a:t>
            </a:r>
            <a:r>
              <a:rPr lang="ko-KR" altLang="en-US" sz="3000" b="1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명확</a:t>
            </a:r>
            <a:r>
              <a:rPr lang="ko-KR" altLang="en-US" sz="30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해진다</a:t>
            </a:r>
            <a:r>
              <a:rPr lang="en-US" altLang="ko-KR" sz="3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3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642C0A8-BEDA-4D09-ACF4-2DF00102D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701" y="861895"/>
            <a:ext cx="3808601" cy="380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B8E4AF1-28AA-458A-9D7F-88B789A66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701" y="861895"/>
            <a:ext cx="3808601" cy="380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0EF9367-5036-4C6B-A4D1-75DC5D78BC57}"/>
              </a:ext>
            </a:extLst>
          </p:cNvPr>
          <p:cNvSpPr/>
          <p:nvPr/>
        </p:nvSpPr>
        <p:spPr>
          <a:xfrm>
            <a:off x="2667701" y="861894"/>
            <a:ext cx="3808601" cy="3808600"/>
          </a:xfrm>
          <a:prstGeom prst="rect">
            <a:avLst/>
          </a:prstGeom>
          <a:solidFill>
            <a:srgbClr val="FF000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latin typeface="넥슨Lv2고딕 OTF" panose="00000500000000000000" pitchFamily="50" charset="-127"/>
              <a:ea typeface="넥슨Lv2고딕 OTF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2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B028C9F0-404F-4E17-BF7A-B224A80D9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58004" y="1685303"/>
            <a:ext cx="4227997" cy="317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D4D3EB64-44C9-41BE-9C23-6DA221512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503" y="1156803"/>
            <a:ext cx="3170999" cy="422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49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24B4B622-FBFE-408D-A51E-2D64F20136A5}"/>
              </a:ext>
            </a:extLst>
          </p:cNvPr>
          <p:cNvGrpSpPr/>
          <p:nvPr/>
        </p:nvGrpSpPr>
        <p:grpSpPr>
          <a:xfrm>
            <a:off x="844549" y="1499028"/>
            <a:ext cx="3138490" cy="3138490"/>
            <a:chOff x="844549" y="1859754"/>
            <a:chExt cx="3138490" cy="3138490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3DC8633C-EC6E-4E48-A2D0-0592D8F67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550" y="1859755"/>
              <a:ext cx="1569245" cy="1569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4F400F2C-3B79-479E-8A92-E927299E4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794" y="1859754"/>
              <a:ext cx="1569245" cy="1569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CBD94CE1-8E0F-46EB-A88F-E3E4A5D0BE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549" y="3428999"/>
              <a:ext cx="1569245" cy="1569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E8F0106B-CC2A-4A00-A418-1FCB1F3F4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3793" y="3428998"/>
              <a:ext cx="1569245" cy="1569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8989ACD-0AE2-45B2-891C-CA901B345426}"/>
              </a:ext>
            </a:extLst>
          </p:cNvPr>
          <p:cNvGrpSpPr/>
          <p:nvPr/>
        </p:nvGrpSpPr>
        <p:grpSpPr>
          <a:xfrm>
            <a:off x="844550" y="1499029"/>
            <a:ext cx="3138491" cy="3138491"/>
            <a:chOff x="2038350" y="290511"/>
            <a:chExt cx="5524500" cy="5524500"/>
          </a:xfrm>
        </p:grpSpPr>
        <p:pic>
          <p:nvPicPr>
            <p:cNvPr id="8194" name="Picture 2">
              <a:extLst>
                <a:ext uri="{FF2B5EF4-FFF2-40B4-BE49-F238E27FC236}">
                  <a16:creationId xmlns:a16="http://schemas.microsoft.com/office/drawing/2014/main" id="{CBEA87B9-C5F7-43F5-80A3-8800E006A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350" y="290511"/>
              <a:ext cx="2762250" cy="276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>
              <a:extLst>
                <a:ext uri="{FF2B5EF4-FFF2-40B4-BE49-F238E27FC236}">
                  <a16:creationId xmlns:a16="http://schemas.microsoft.com/office/drawing/2014/main" id="{DFD1A6FD-51D5-49F2-A970-1B49FA4291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290511"/>
              <a:ext cx="2762250" cy="276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>
              <a:extLst>
                <a:ext uri="{FF2B5EF4-FFF2-40B4-BE49-F238E27FC236}">
                  <a16:creationId xmlns:a16="http://schemas.microsoft.com/office/drawing/2014/main" id="{72091A90-67E4-4DA3-8A17-9B336877F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8350" y="3052761"/>
              <a:ext cx="2762250" cy="276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>
              <a:extLst>
                <a:ext uri="{FF2B5EF4-FFF2-40B4-BE49-F238E27FC236}">
                  <a16:creationId xmlns:a16="http://schemas.microsoft.com/office/drawing/2014/main" id="{1D966E87-AB08-4FAE-87EA-EB8DDA89B9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3052761"/>
              <a:ext cx="2762250" cy="276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202" name="Picture 10">
            <a:extLst>
              <a:ext uri="{FF2B5EF4-FFF2-40B4-BE49-F238E27FC236}">
                <a16:creationId xmlns:a16="http://schemas.microsoft.com/office/drawing/2014/main" id="{2C923624-0DD2-4EAE-BCD7-CB20EC0FA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0" y="1493670"/>
            <a:ext cx="3138490" cy="313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DED3-1C6D-4C8B-8124-7FFBCE823B16}"/>
              </a:ext>
            </a:extLst>
          </p:cNvPr>
          <p:cNvSpPr txBox="1"/>
          <p:nvPr/>
        </p:nvSpPr>
        <p:spPr>
          <a:xfrm>
            <a:off x="1350042" y="4795475"/>
            <a:ext cx="21275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모든 색</a:t>
            </a:r>
            <a:r>
              <a:rPr lang="ko-KR" altLang="en-US" sz="3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</a:t>
            </a:r>
            <a:endParaRPr lang="en-US" altLang="ko-KR" sz="3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암호화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6487E-8AB4-423D-A711-36919F0C2D84}"/>
              </a:ext>
            </a:extLst>
          </p:cNvPr>
          <p:cNvSpPr txBox="1"/>
          <p:nvPr/>
        </p:nvSpPr>
        <p:spPr>
          <a:xfrm>
            <a:off x="4523023" y="4795475"/>
            <a:ext cx="41857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3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색</a:t>
            </a:r>
            <a:r>
              <a:rPr lang="en-US" altLang="ko-KR" sz="3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3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아닌</a:t>
            </a:r>
            <a:endParaRPr lang="en-US" altLang="ko-KR" sz="30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3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임의의 </a:t>
            </a:r>
            <a:r>
              <a:rPr lang="ko-KR" altLang="en-US" sz="3000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세 벡터</a:t>
            </a:r>
            <a:r>
              <a:rPr lang="ko-KR" altLang="en-US" sz="3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로도 가능</a:t>
            </a:r>
          </a:p>
        </p:txBody>
      </p:sp>
    </p:spTree>
    <p:extLst>
      <p:ext uri="{BB962C8B-B14F-4D97-AF65-F5344CB8AC3E}">
        <p14:creationId xmlns:p14="http://schemas.microsoft.com/office/powerpoint/2010/main" val="374607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D3B48C5-1D81-49ED-A5FA-72897BFF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068" y="2766220"/>
            <a:ext cx="5377867" cy="1325563"/>
          </a:xfrm>
          <a:solidFill>
            <a:schemeClr val="tx1">
              <a:lumMod val="75000"/>
              <a:lumOff val="25000"/>
            </a:schemeClr>
          </a:solidFill>
          <a:effectLst>
            <a:outerShdw blurRad="50800" dist="152400" dir="2700000" algn="tl" rotWithShape="0">
              <a:prstClr val="black">
                <a:alpha val="3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sz="4800" b="1" spc="-150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+mn-cs"/>
              </a:rPr>
              <a:t>관리자용 앱</a:t>
            </a:r>
          </a:p>
        </p:txBody>
      </p:sp>
    </p:spTree>
    <p:extLst>
      <p:ext uri="{BB962C8B-B14F-4D97-AF65-F5344CB8AC3E}">
        <p14:creationId xmlns:p14="http://schemas.microsoft.com/office/powerpoint/2010/main" val="195785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04FCDCAF-CAD1-41B4-986F-A486D3F749CD}"/>
              </a:ext>
            </a:extLst>
          </p:cNvPr>
          <p:cNvGrpSpPr/>
          <p:nvPr/>
        </p:nvGrpSpPr>
        <p:grpSpPr>
          <a:xfrm>
            <a:off x="730380" y="5041888"/>
            <a:ext cx="7877263" cy="1535185"/>
            <a:chOff x="713064" y="822121"/>
            <a:chExt cx="7877263" cy="1535185"/>
          </a:xfrm>
          <a:effectLst>
            <a:outerShdw blurRad="63500" dist="25400" sx="101000" sy="101000" algn="ctr" rotWithShape="0">
              <a:prstClr val="black">
                <a:alpha val="40000"/>
              </a:prstClr>
            </a:outerShdw>
          </a:effectLst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263400C-7CF4-4AA8-8D4A-673263D7E02C}"/>
                </a:ext>
              </a:extLst>
            </p:cNvPr>
            <p:cNvSpPr/>
            <p:nvPr/>
          </p:nvSpPr>
          <p:spPr>
            <a:xfrm>
              <a:off x="713064" y="822121"/>
              <a:ext cx="7877263" cy="153518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C58D439-3EB9-42CF-8785-9F9863CB221F}"/>
                </a:ext>
              </a:extLst>
            </p:cNvPr>
            <p:cNvSpPr/>
            <p:nvPr/>
          </p:nvSpPr>
          <p:spPr>
            <a:xfrm>
              <a:off x="872171" y="989901"/>
              <a:ext cx="1493240" cy="1213779"/>
            </a:xfrm>
            <a:prstGeom prst="roundRect">
              <a:avLst/>
            </a:prstGeom>
            <a:solidFill>
              <a:schemeClr val="bg1"/>
            </a:solidFill>
            <a:ln w="47625"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51EB417-3EC2-4EB6-9947-2A10C7DBC635}"/>
              </a:ext>
            </a:extLst>
          </p:cNvPr>
          <p:cNvGrpSpPr/>
          <p:nvPr/>
        </p:nvGrpSpPr>
        <p:grpSpPr>
          <a:xfrm>
            <a:off x="730380" y="3208055"/>
            <a:ext cx="7877263" cy="1535185"/>
            <a:chOff x="713064" y="822121"/>
            <a:chExt cx="7877263" cy="153518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C8E4D12-A0FD-4CBC-BAE5-0F354C46968C}"/>
                </a:ext>
              </a:extLst>
            </p:cNvPr>
            <p:cNvSpPr/>
            <p:nvPr/>
          </p:nvSpPr>
          <p:spPr>
            <a:xfrm>
              <a:off x="713064" y="822121"/>
              <a:ext cx="7877263" cy="153518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57C8FB7-49B3-4312-B14A-1DA7AB05305F}"/>
                </a:ext>
              </a:extLst>
            </p:cNvPr>
            <p:cNvSpPr/>
            <p:nvPr/>
          </p:nvSpPr>
          <p:spPr>
            <a:xfrm>
              <a:off x="872171" y="989901"/>
              <a:ext cx="1493240" cy="121377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1AF0AF-81A9-4004-85D9-4E1DD86BE76B}"/>
              </a:ext>
            </a:extLst>
          </p:cNvPr>
          <p:cNvGrpSpPr/>
          <p:nvPr/>
        </p:nvGrpSpPr>
        <p:grpSpPr>
          <a:xfrm>
            <a:off x="730380" y="1374222"/>
            <a:ext cx="7877263" cy="1535185"/>
            <a:chOff x="713064" y="822121"/>
            <a:chExt cx="7877263" cy="1535185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E968B88-3416-445B-ADA6-4ECE987E4055}"/>
                </a:ext>
              </a:extLst>
            </p:cNvPr>
            <p:cNvSpPr/>
            <p:nvPr/>
          </p:nvSpPr>
          <p:spPr>
            <a:xfrm>
              <a:off x="713064" y="822121"/>
              <a:ext cx="7877263" cy="153518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7F9539C-69EC-48AA-BE3A-CD2D16BAF18C}"/>
                </a:ext>
              </a:extLst>
            </p:cNvPr>
            <p:cNvSpPr/>
            <p:nvPr/>
          </p:nvSpPr>
          <p:spPr>
            <a:xfrm>
              <a:off x="872171" y="989901"/>
              <a:ext cx="1493240" cy="121377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1C009AD-4C6A-4B0C-B7DA-D8D95DAD7663}"/>
              </a:ext>
            </a:extLst>
          </p:cNvPr>
          <p:cNvSpPr txBox="1"/>
          <p:nvPr/>
        </p:nvSpPr>
        <p:spPr>
          <a:xfrm>
            <a:off x="2846062" y="1694920"/>
            <a:ext cx="5298245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서버는 반드시 </a:t>
            </a:r>
            <a:r>
              <a:rPr lang="ko-KR" altLang="en-US" sz="2400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국방망</a:t>
            </a:r>
            <a:r>
              <a:rPr lang="ko-KR" altLang="en-US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외부에 있어야 함</a:t>
            </a:r>
            <a:r>
              <a:rPr lang="en-US" altLang="ko-KR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altLang="ko-KR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병사 기기와 통신 불가</a:t>
            </a:r>
            <a:r>
              <a:rPr lang="en-US" altLang="ko-KR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8F637-3838-48C1-A4DA-B16E5A510181}"/>
              </a:ext>
            </a:extLst>
          </p:cNvPr>
          <p:cNvSpPr txBox="1"/>
          <p:nvPr/>
        </p:nvSpPr>
        <p:spPr>
          <a:xfrm>
            <a:off x="2846060" y="3528753"/>
            <a:ext cx="5631670" cy="907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부대 내 일반</a:t>
            </a:r>
            <a:r>
              <a:rPr lang="en-US" altLang="ko-KR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</a:t>
            </a:r>
            <a:r>
              <a:rPr lang="ko-KR" altLang="en-US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사이버지식방 밖에 없음</a:t>
            </a:r>
            <a:r>
              <a:rPr lang="en-US" altLang="ko-KR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altLang="ko-KR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사용성이 매우 떨어짐</a:t>
            </a:r>
            <a:r>
              <a:rPr lang="en-US" altLang="ko-KR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9CE5D-2824-46DD-AE65-BD5B959D1143}"/>
              </a:ext>
            </a:extLst>
          </p:cNvPr>
          <p:cNvSpPr txBox="1"/>
          <p:nvPr/>
        </p:nvSpPr>
        <p:spPr>
          <a:xfrm>
            <a:off x="2785258" y="5355509"/>
            <a:ext cx="5469259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4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따라서 관리 간부의 </a:t>
            </a:r>
            <a:r>
              <a:rPr lang="ko-KR" altLang="en-US" sz="2400" spc="-15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스마트폰</a:t>
            </a:r>
            <a:r>
              <a:rPr lang="ko-KR" altLang="en-US" sz="24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을 통해</a:t>
            </a:r>
            <a:endParaRPr lang="en-US" altLang="ko-KR" sz="2400" spc="-150" dirty="0">
              <a:latin typeface="Microsoft GothicNeo" panose="020B0503020000020004" pitchFamily="34" charset="-127"/>
              <a:ea typeface="Microsoft GothicNeo" panose="020B0503020000020004" pitchFamily="34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4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서버에 접속하고 현황을 관리하여야 함</a:t>
            </a:r>
            <a:r>
              <a:rPr lang="en-US" altLang="ko-KR" sz="24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.</a:t>
            </a:r>
            <a:endParaRPr lang="ko-KR" altLang="en-US" sz="2400" spc="-150" dirty="0">
              <a:latin typeface="Microsoft GothicNeo" panose="020B0503020000020004" pitchFamily="34" charset="-127"/>
              <a:ea typeface="Microsoft GothicNeo" panose="020B05030200000200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08A1D7-6B2B-469A-9415-A72CD4CC8EBA}"/>
              </a:ext>
            </a:extLst>
          </p:cNvPr>
          <p:cNvSpPr txBox="1"/>
          <p:nvPr/>
        </p:nvSpPr>
        <p:spPr>
          <a:xfrm>
            <a:off x="977441" y="1657033"/>
            <a:ext cx="13522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📟</a:t>
            </a:r>
            <a:endParaRPr lang="ko-KR" altLang="en-US" sz="6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EF575-1D00-4D9E-BB2D-F85BD5FD9063}"/>
              </a:ext>
            </a:extLst>
          </p:cNvPr>
          <p:cNvSpPr txBox="1"/>
          <p:nvPr/>
        </p:nvSpPr>
        <p:spPr>
          <a:xfrm>
            <a:off x="977439" y="3501091"/>
            <a:ext cx="1084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🖥</a:t>
            </a:r>
            <a:endParaRPr lang="ko-KR" altLang="en-US" sz="6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49F14-53FE-40C3-9760-FD89A4BA4717}"/>
              </a:ext>
            </a:extLst>
          </p:cNvPr>
          <p:cNvSpPr txBox="1"/>
          <p:nvPr/>
        </p:nvSpPr>
        <p:spPr>
          <a:xfrm>
            <a:off x="1210648" y="5378562"/>
            <a:ext cx="10354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📱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97208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06666 L 1.94444E-6 4.07407E-6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6597 L 2.77778E-6 2.96296E-6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632 L 4.16667E-6 -7.40741E-7 " pathEditMode="relative" rAng="0" ptsTypes="AA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  <p:bldP spid="5" grpId="0"/>
      <p:bldP spid="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7360B83-47BA-48A7-A231-5B0F0D536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14" y="1624376"/>
            <a:ext cx="2056080" cy="425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59B83E4-DC34-4D60-BFD8-6C61ED5CE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905" y="1624376"/>
            <a:ext cx="2056079" cy="429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5E309272-FAF1-4C62-8BDD-FE56BF9D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24377"/>
            <a:ext cx="2056080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2482B24C-852D-4406-AF14-354AE2AFB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082" y="1624377"/>
            <a:ext cx="2063097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12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14:flythrough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DE22E6-E00E-49EE-93B8-180A2818A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903" y="2164361"/>
            <a:ext cx="5437354" cy="18213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50800" dir="4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B3B548-5570-4A82-982E-D2BB91410A7C}"/>
              </a:ext>
            </a:extLst>
          </p:cNvPr>
          <p:cNvSpPr txBox="1"/>
          <p:nvPr/>
        </p:nvSpPr>
        <p:spPr>
          <a:xfrm>
            <a:off x="1922323" y="4633642"/>
            <a:ext cx="5907386" cy="86177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5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5000" dirty="0">
                <a:ln>
                  <a:solidFill>
                    <a:schemeClr val="tx1"/>
                  </a:solidFill>
                </a:ln>
                <a:effectLst>
                  <a:outerShdw blurRad="50800" dist="50800" dir="5400000" algn="ctr" rotWithShape="0">
                    <a:schemeClr val="tx1">
                      <a:alpha val="30000"/>
                    </a:schemeClr>
                  </a:outerShdw>
                </a:effectLst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앱</a:t>
            </a:r>
            <a:r>
              <a:rPr lang="en-US" altLang="ko-KR" sz="5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아시나요</a:t>
            </a:r>
            <a:r>
              <a:rPr lang="en-US" altLang="ko-KR" sz="5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49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D3B48C5-1D81-49ED-A5FA-72897BFF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741" y="2766220"/>
            <a:ext cx="5872818" cy="1325563"/>
          </a:xfrm>
          <a:solidFill>
            <a:schemeClr val="tx1">
              <a:lumMod val="75000"/>
              <a:lumOff val="25000"/>
            </a:schemeClr>
          </a:solidFill>
          <a:effectLst>
            <a:outerShdw blurRad="50800" dist="152400" dir="2700000" algn="tl" rotWithShape="0">
              <a:prstClr val="black">
                <a:alpha val="3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sz="4800" b="1" spc="-150" dirty="0" err="1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+mn-cs"/>
              </a:rPr>
              <a:t>아두이노</a:t>
            </a:r>
            <a:r>
              <a:rPr lang="ko-KR" altLang="en-US" sz="4800" b="1" spc="-150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+mn-cs"/>
              </a:rPr>
              <a:t> 미사용</a:t>
            </a:r>
          </a:p>
        </p:txBody>
      </p:sp>
    </p:spTree>
    <p:extLst>
      <p:ext uri="{BB962C8B-B14F-4D97-AF65-F5344CB8AC3E}">
        <p14:creationId xmlns:p14="http://schemas.microsoft.com/office/powerpoint/2010/main" val="19295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아두이노 나노 정품 (Arduino Nano)">
            <a:extLst>
              <a:ext uri="{FF2B5EF4-FFF2-40B4-BE49-F238E27FC236}">
                <a16:creationId xmlns:a16="http://schemas.microsoft.com/office/drawing/2014/main" id="{B10EBE6B-E108-46C3-B26E-E4AFBF2AE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4" b="20155"/>
          <a:stretch/>
        </p:blipFill>
        <p:spPr bwMode="auto">
          <a:xfrm>
            <a:off x="235649" y="1384184"/>
            <a:ext cx="4667250" cy="286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856 MCP3008 8-Channel 10-Bit ADC with SPI Interface Adafruit">
            <a:extLst>
              <a:ext uri="{FF2B5EF4-FFF2-40B4-BE49-F238E27FC236}">
                <a16:creationId xmlns:a16="http://schemas.microsoft.com/office/drawing/2014/main" id="{C8E65E64-E532-4F52-8238-73FA7F035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3" r="21073"/>
          <a:stretch/>
        </p:blipFill>
        <p:spPr bwMode="auto">
          <a:xfrm>
            <a:off x="4909890" y="1167445"/>
            <a:ext cx="3467100" cy="334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4D13D63-7CF0-4C2F-BF9E-6EE4F835714C}"/>
              </a:ext>
            </a:extLst>
          </p:cNvPr>
          <p:cNvGrpSpPr/>
          <p:nvPr/>
        </p:nvGrpSpPr>
        <p:grpSpPr>
          <a:xfrm>
            <a:off x="4025900" y="2709541"/>
            <a:ext cx="1079500" cy="658283"/>
            <a:chOff x="4025900" y="2055197"/>
            <a:chExt cx="1079500" cy="6582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173CEDF-AE8F-4DB9-8F3C-228C4B44F732}"/>
                </a:ext>
              </a:extLst>
            </p:cNvPr>
            <p:cNvSpPr/>
            <p:nvPr/>
          </p:nvSpPr>
          <p:spPr>
            <a:xfrm>
              <a:off x="4025900" y="2055197"/>
              <a:ext cx="1079500" cy="2159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넥슨Lv2고딕 OTF" panose="00000500000000000000" pitchFamily="50" charset="-127"/>
                <a:ea typeface="넥슨Lv2고딕 OTF" panose="00000500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2391738-551E-4416-8056-51B13D716519}"/>
                </a:ext>
              </a:extLst>
            </p:cNvPr>
            <p:cNvSpPr/>
            <p:nvPr/>
          </p:nvSpPr>
          <p:spPr>
            <a:xfrm>
              <a:off x="4025900" y="2497580"/>
              <a:ext cx="1079500" cy="2159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넥슨Lv2고딕 OTF" panose="00000500000000000000" pitchFamily="50" charset="-127"/>
                <a:ea typeface="넥슨Lv2고딕 OTF" panose="00000500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EDAABA-81FA-441B-80B4-793444EFA90F}"/>
              </a:ext>
            </a:extLst>
          </p:cNvPr>
          <p:cNvGrpSpPr/>
          <p:nvPr/>
        </p:nvGrpSpPr>
        <p:grpSpPr>
          <a:xfrm>
            <a:off x="1481250" y="4466271"/>
            <a:ext cx="6181500" cy="1474506"/>
            <a:chOff x="1481250" y="4466271"/>
            <a:chExt cx="6181500" cy="147450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BDEF6E-4EDD-45E8-9A42-08ADB7D4C325}"/>
                </a:ext>
              </a:extLst>
            </p:cNvPr>
            <p:cNvSpPr txBox="1"/>
            <p:nvPr/>
          </p:nvSpPr>
          <p:spPr>
            <a:xfrm>
              <a:off x="1481250" y="4466271"/>
              <a:ext cx="6181500" cy="14745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3200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아두이노의</a:t>
              </a:r>
              <a:r>
                <a:rPr lang="ko-KR" altLang="en-US" sz="32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32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GPL </a:t>
              </a:r>
              <a:r>
                <a:rPr lang="ko-KR" altLang="en-US" sz="3200" spc="-1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라이선스로부터도</a:t>
              </a:r>
              <a:endParaRPr lang="en-US" altLang="ko-KR" sz="3200" spc="-1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3200" spc="-1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자유로워질 수 있음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923385-C30C-4C69-9E24-DAA98B94D3FB}"/>
                </a:ext>
              </a:extLst>
            </p:cNvPr>
            <p:cNvSpPr txBox="1"/>
            <p:nvPr/>
          </p:nvSpPr>
          <p:spPr>
            <a:xfrm>
              <a:off x="2634144" y="5344825"/>
              <a:ext cx="1820410" cy="58477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Microsoft GothicNeo" panose="020B0503020000020004" pitchFamily="34" charset="-127"/>
                  <a:ea typeface="Microsoft GothicNeo" panose="020B0503020000020004" pitchFamily="34" charset="-127"/>
                </a:rPr>
                <a:t>자유로워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607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D3B48C5-1D81-49ED-A5FA-72897BFF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029" y="2766220"/>
            <a:ext cx="5729942" cy="1325563"/>
          </a:xfrm>
          <a:solidFill>
            <a:schemeClr val="tx1">
              <a:lumMod val="75000"/>
              <a:lumOff val="25000"/>
            </a:schemeClr>
          </a:solidFill>
          <a:effectLst>
            <a:outerShdw blurRad="50800" dist="152400" dir="2700000" algn="tl" rotWithShape="0">
              <a:prstClr val="black">
                <a:alpha val="3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en-US" altLang="ko-KR" sz="4800" b="1" spc="-150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+mn-cs"/>
              </a:rPr>
              <a:t>1 : N  </a:t>
            </a:r>
            <a:r>
              <a:rPr lang="ko-KR" altLang="en-US" sz="4800" b="1" spc="-150" dirty="0" err="1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+mn-cs"/>
              </a:rPr>
              <a:t>반납기</a:t>
            </a:r>
            <a:endParaRPr lang="ko-KR" altLang="en-US" sz="4800" b="1" spc="-150" dirty="0">
              <a:solidFill>
                <a:schemeClr val="bg1"/>
              </a:solidFill>
              <a:latin typeface="Microsoft GothicNeo" panose="020B0503020000020004" pitchFamily="34" charset="-127"/>
              <a:ea typeface="Microsoft GothicNeo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81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32DCBA-F176-4D99-BBFD-C6BA9973EC2C}"/>
              </a:ext>
            </a:extLst>
          </p:cNvPr>
          <p:cNvSpPr txBox="1"/>
          <p:nvPr/>
        </p:nvSpPr>
        <p:spPr>
          <a:xfrm>
            <a:off x="2189284" y="467990"/>
            <a:ext cx="4996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기기 </a:t>
            </a:r>
            <a:r>
              <a:rPr lang="en-US" altLang="ko-KR" sz="4000" spc="-150" dirty="0">
                <a:solidFill>
                  <a:srgbClr val="0070C0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1</a:t>
            </a:r>
            <a:r>
              <a:rPr lang="ko-KR" altLang="en-US" sz="40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대 </a:t>
            </a:r>
            <a:r>
              <a:rPr lang="en-US" altLang="ko-KR" sz="40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: </a:t>
            </a:r>
            <a:r>
              <a:rPr lang="ko-KR" altLang="en-US" sz="4000" spc="-150" dirty="0" err="1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반납기</a:t>
            </a:r>
            <a:r>
              <a:rPr lang="ko-KR" altLang="en-US" sz="40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 </a:t>
            </a:r>
            <a:r>
              <a:rPr lang="en-US" altLang="ko-KR" sz="4000" spc="-150" dirty="0">
                <a:solidFill>
                  <a:srgbClr val="0070C0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1</a:t>
            </a:r>
            <a:r>
              <a:rPr lang="ko-KR" altLang="en-US" sz="40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91AD0-9D9A-46DC-A6FE-66EE26775063}"/>
              </a:ext>
            </a:extLst>
          </p:cNvPr>
          <p:cNvSpPr txBox="1"/>
          <p:nvPr/>
        </p:nvSpPr>
        <p:spPr>
          <a:xfrm>
            <a:off x="1664063" y="486865"/>
            <a:ext cx="5894418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기기 </a:t>
            </a:r>
            <a:r>
              <a:rPr lang="en-US" altLang="ko-KR" sz="4000" spc="-150" dirty="0">
                <a:solidFill>
                  <a:srgbClr val="FF0000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N</a:t>
            </a:r>
            <a:r>
              <a:rPr lang="ko-KR" altLang="en-US" sz="4000" spc="-150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대  </a:t>
            </a:r>
            <a:r>
              <a:rPr lang="en-US" altLang="ko-KR" sz="4000" spc="-150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:  </a:t>
            </a:r>
            <a:r>
              <a:rPr lang="ko-KR" altLang="en-US" sz="4000" spc="-150" dirty="0" err="1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반납기</a:t>
            </a:r>
            <a:r>
              <a:rPr lang="ko-KR" altLang="en-US" sz="4000" spc="-150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 </a:t>
            </a:r>
            <a:r>
              <a:rPr lang="en-US" altLang="ko-KR" sz="4000" spc="-150" dirty="0">
                <a:solidFill>
                  <a:srgbClr val="FF0000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1</a:t>
            </a:r>
            <a:r>
              <a:rPr lang="ko-KR" altLang="en-US" sz="4000" spc="-150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대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B052770-0262-4014-98AC-3C223C26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00" y="3719342"/>
            <a:ext cx="244792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5BE7D21-65F4-4865-92E2-BFCDA2B96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0"/>
          <a:stretch/>
        </p:blipFill>
        <p:spPr bwMode="auto">
          <a:xfrm>
            <a:off x="3856991" y="4998862"/>
            <a:ext cx="1769246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E522AB4-D6AC-43B9-972C-9CE373A17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82"/>
          <a:stretch/>
        </p:blipFill>
        <p:spPr bwMode="auto">
          <a:xfrm>
            <a:off x="3355617" y="3522487"/>
            <a:ext cx="2771994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8CC442-B6D9-4750-9728-893D3A6E8E8C}"/>
              </a:ext>
            </a:extLst>
          </p:cNvPr>
          <p:cNvSpPr txBox="1"/>
          <p:nvPr/>
        </p:nvSpPr>
        <p:spPr>
          <a:xfrm>
            <a:off x="1818682" y="1832437"/>
            <a:ext cx="5506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8</a:t>
            </a:r>
            <a:r>
              <a:rPr lang="ko-KR" altLang="en-US" sz="40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만원 </a:t>
            </a:r>
            <a:r>
              <a:rPr lang="en-US" altLang="ko-KR" sz="40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X 36</a:t>
            </a:r>
            <a:r>
              <a:rPr lang="ko-KR" altLang="en-US" sz="40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만명 </a:t>
            </a:r>
            <a:r>
              <a:rPr lang="en-US" altLang="ko-KR" sz="40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= 288</a:t>
            </a:r>
            <a:r>
              <a:rPr lang="ko-KR" altLang="en-US" sz="40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D81DC-78B5-4DFE-8BE3-6B8D51750EC7}"/>
              </a:ext>
            </a:extLst>
          </p:cNvPr>
          <p:cNvSpPr txBox="1"/>
          <p:nvPr/>
        </p:nvSpPr>
        <p:spPr>
          <a:xfrm>
            <a:off x="3205442" y="486865"/>
            <a:ext cx="385046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rgbClr val="FF0000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8</a:t>
            </a:r>
            <a:endParaRPr lang="ko-KR" altLang="en-US" sz="4000" spc="-150" dirty="0">
              <a:solidFill>
                <a:schemeClr val="bg1"/>
              </a:solidFill>
              <a:latin typeface="Microsoft GothicNeo" panose="020B0503020000020004" pitchFamily="34" charset="-127"/>
              <a:ea typeface="Microsoft GothicNeo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52190-1B84-4612-9108-8A92A0077339}"/>
              </a:ext>
            </a:extLst>
          </p:cNvPr>
          <p:cNvSpPr txBox="1"/>
          <p:nvPr/>
        </p:nvSpPr>
        <p:spPr>
          <a:xfrm>
            <a:off x="1126494" y="2373770"/>
            <a:ext cx="60147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8</a:t>
            </a:r>
            <a:r>
              <a:rPr lang="ko-KR" altLang="en-US" sz="40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만원 </a:t>
            </a:r>
            <a:r>
              <a:rPr lang="en-US" altLang="ko-KR" sz="40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X 36</a:t>
            </a:r>
            <a:r>
              <a:rPr lang="ko-KR" altLang="en-US" sz="40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만명 </a:t>
            </a:r>
            <a:r>
              <a:rPr lang="en-US" altLang="ko-KR" sz="40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/ 8</a:t>
            </a:r>
            <a:r>
              <a:rPr lang="ko-KR" altLang="en-US" sz="40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 </a:t>
            </a:r>
            <a:r>
              <a:rPr lang="en-US" altLang="ko-KR" sz="40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= 36</a:t>
            </a:r>
            <a:r>
              <a:rPr lang="ko-KR" altLang="en-US" sz="40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4FFE1-BF6C-4320-90DA-1AD7A95E337A}"/>
              </a:ext>
            </a:extLst>
          </p:cNvPr>
          <p:cNvSpPr txBox="1"/>
          <p:nvPr/>
        </p:nvSpPr>
        <p:spPr>
          <a:xfrm>
            <a:off x="7010497" y="2373770"/>
            <a:ext cx="10070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+@</a:t>
            </a:r>
            <a:endParaRPr lang="ko-KR" altLang="en-US" sz="4000" spc="-150" dirty="0">
              <a:latin typeface="Microsoft GothicNeo" panose="020B0503020000020004" pitchFamily="34" charset="-127"/>
              <a:ea typeface="Microsoft GothicNeo" panose="020B05030200000200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D8A151-431B-41EE-B5A4-217BF3BCA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06" y="3888229"/>
            <a:ext cx="2343150" cy="18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9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8" presetClass="exit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anim calcmode="lin" valueType="num">
                                      <p:cBhvr>
                                        <p:cTn id="11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6945 L 3.33333E-6 -2.96296E-6 " pathEditMode="relative" rAng="0" ptsTypes="AA">
                                      <p:cBhvr>
                                        <p:cTn id="2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8" grpId="1" animBg="1"/>
      <p:bldP spid="7" grpId="0"/>
      <p:bldP spid="7" grpId="1"/>
      <p:bldP spid="9" grpId="0" animBg="1"/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D3B48C5-1D81-49ED-A5FA-72897BFF9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029" y="363679"/>
            <a:ext cx="5729942" cy="1325563"/>
          </a:xfrm>
          <a:solidFill>
            <a:schemeClr val="tx1">
              <a:lumMod val="75000"/>
              <a:lumOff val="25000"/>
            </a:schemeClr>
          </a:solidFill>
          <a:effectLst>
            <a:outerShdw blurRad="50800" dist="152400" dir="2700000" algn="tl" rotWithShape="0">
              <a:prstClr val="black">
                <a:alpha val="3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ts val="1000"/>
              </a:spcBef>
              <a:buFont typeface="Arial" panose="020B0604020202020204" pitchFamily="34" charset="0"/>
            </a:pPr>
            <a:r>
              <a:rPr lang="ko-KR" altLang="en-US" sz="4800" b="1" spc="-150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+mn-cs"/>
              </a:rPr>
              <a:t>이외에도</a:t>
            </a:r>
            <a:r>
              <a:rPr lang="en-US" altLang="ko-KR" sz="4800" b="1" spc="-150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  <a:cs typeface="+mn-cs"/>
              </a:rPr>
              <a:t>…</a:t>
            </a:r>
            <a:endParaRPr lang="ko-KR" altLang="en-US" sz="4800" b="1" spc="-150" dirty="0">
              <a:solidFill>
                <a:schemeClr val="bg1"/>
              </a:solidFill>
              <a:latin typeface="Microsoft GothicNeo" panose="020B0503020000020004" pitchFamily="34" charset="-127"/>
              <a:ea typeface="Microsoft GothicNeo" panose="020B0503020000020004" pitchFamily="34" charset="-127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FC851CA-2E72-4B95-AB89-1F77764E65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2" t="6410" r="16798" b="7454"/>
          <a:stretch/>
        </p:blipFill>
        <p:spPr bwMode="auto">
          <a:xfrm>
            <a:off x="831332" y="3135487"/>
            <a:ext cx="1856909" cy="30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래픽 2" descr="머리 안의 뇌">
            <a:extLst>
              <a:ext uri="{FF2B5EF4-FFF2-40B4-BE49-F238E27FC236}">
                <a16:creationId xmlns:a16="http://schemas.microsoft.com/office/drawing/2014/main" id="{CF743FF7-D970-4536-8400-752ED8F6A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106457" y="4226057"/>
            <a:ext cx="1604930" cy="1590339"/>
          </a:xfrm>
          <a:prstGeom prst="rect">
            <a:avLst/>
          </a:prstGeom>
        </p:spPr>
      </p:pic>
      <p:pic>
        <p:nvPicPr>
          <p:cNvPr id="2054" name="Picture 6" descr="그래프 그리기 로열티 무료 사진, 그림, 이미지 그리고 스톡포토그래피. Image 11864198.">
            <a:extLst>
              <a:ext uri="{FF2B5EF4-FFF2-40B4-BE49-F238E27FC236}">
                <a16:creationId xmlns:a16="http://schemas.microsoft.com/office/drawing/2014/main" id="{5FCD93B5-8F6A-4E80-BB08-2F59F867C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512" y="3663811"/>
            <a:ext cx="3634444" cy="256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2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2510E66-036D-4829-BE0C-BF1F3551C6E5}"/>
              </a:ext>
            </a:extLst>
          </p:cNvPr>
          <p:cNvSpPr/>
          <p:nvPr/>
        </p:nvSpPr>
        <p:spPr>
          <a:xfrm>
            <a:off x="4144163" y="3724714"/>
            <a:ext cx="1157681" cy="402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9C5E640-7DD5-4C2E-ADAA-F90199B4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651" y="2162160"/>
            <a:ext cx="7886700" cy="2275616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📃</a:t>
            </a:r>
            <a:br>
              <a:rPr lang="en-US" altLang="ko-KR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자세한 내용은 </a:t>
            </a:r>
            <a:r>
              <a:rPr lang="ko-KR" altLang="en-US" sz="2400" spc="-150" dirty="0" err="1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깃북</a:t>
            </a:r>
            <a:r>
              <a:rPr lang="ko-KR" altLang="en-US" sz="2400" spc="-150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 참조 </a:t>
            </a:r>
            <a:r>
              <a:rPr lang="ko-KR" altLang="en-US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부탁드립니다</a:t>
            </a:r>
            <a:r>
              <a:rPr lang="en-US" altLang="ko-KR" sz="24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24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9436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D0D1B-066E-4A37-B8CB-12339732F55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282950" y="3092450"/>
            <a:ext cx="2578100" cy="67310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감사합니다</a:t>
            </a:r>
            <a:r>
              <a:rPr lang="en-US" altLang="ko-KR" sz="4000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Microsoft GothicNeo" panose="020B0503020000020004" pitchFamily="34" charset="-127"/>
              <a:ea typeface="Microsoft GothicNeo" panose="020B0503020000020004" pitchFamily="34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CCAA3-73FE-4BFA-AE09-78B89300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840" y="4943914"/>
            <a:ext cx="2796320" cy="55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2867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F3FDE9-16A9-4DA1-8435-F720336505FE}"/>
              </a:ext>
            </a:extLst>
          </p:cNvPr>
          <p:cNvSpPr txBox="1"/>
          <p:nvPr/>
        </p:nvSpPr>
        <p:spPr>
          <a:xfrm rot="20989818">
            <a:off x="241086" y="1604493"/>
            <a:ext cx="6552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“</a:t>
            </a:r>
            <a:r>
              <a:rPr lang="ko-KR" altLang="en-US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해제했는데도 카메라가 켜지지 않아요</a:t>
            </a:r>
            <a:r>
              <a:rPr lang="en-US" altLang="ko-KR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76C090-DB63-47D1-A58F-56D20A3FB711}"/>
              </a:ext>
            </a:extLst>
          </p:cNvPr>
          <p:cNvSpPr txBox="1"/>
          <p:nvPr/>
        </p:nvSpPr>
        <p:spPr>
          <a:xfrm>
            <a:off x="2670564" y="2284915"/>
            <a:ext cx="5568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“</a:t>
            </a:r>
            <a:r>
              <a:rPr lang="ko-KR" altLang="en-US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앱을 설치하니 핸드폰이 </a:t>
            </a:r>
            <a:r>
              <a:rPr lang="ko-KR" altLang="en-US" sz="2400" spc="-1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느려졌어요</a:t>
            </a:r>
            <a:r>
              <a:rPr lang="en-US" altLang="ko-KR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258F39-0E7E-40F2-8746-30F1FE98F14E}"/>
              </a:ext>
            </a:extLst>
          </p:cNvPr>
          <p:cNvSpPr txBox="1"/>
          <p:nvPr/>
        </p:nvSpPr>
        <p:spPr>
          <a:xfrm>
            <a:off x="4018275" y="2914561"/>
            <a:ext cx="5125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“</a:t>
            </a:r>
            <a:r>
              <a:rPr lang="ko-KR" altLang="en-US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유</a:t>
            </a:r>
            <a:r>
              <a:rPr lang="en-US" altLang="ko-KR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*</a:t>
            </a:r>
            <a:r>
              <a:rPr lang="ko-KR" altLang="en-US" sz="2400" spc="-1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브는</a:t>
            </a:r>
            <a:r>
              <a:rPr lang="ko-KR" altLang="en-US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왜 </a:t>
            </a:r>
            <a:r>
              <a:rPr lang="ko-KR" altLang="en-US" sz="2400" spc="-15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강제종료시키죠</a:t>
            </a:r>
            <a:r>
              <a:rPr lang="en-US" altLang="ko-KR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?”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42B3BE3-C427-4ACA-B74F-5AFF920F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7827">
            <a:off x="803663" y="5005184"/>
            <a:ext cx="3733802" cy="8793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A9D9A5-E33A-495D-B5D8-8511668D62DD}"/>
              </a:ext>
            </a:extLst>
          </p:cNvPr>
          <p:cNvSpPr txBox="1"/>
          <p:nvPr/>
        </p:nvSpPr>
        <p:spPr>
          <a:xfrm rot="431126">
            <a:off x="2945317" y="5535185"/>
            <a:ext cx="5866351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“</a:t>
            </a:r>
            <a:r>
              <a:rPr lang="ko-KR" altLang="en-US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 권한은 왜 요구하죠</a:t>
            </a:r>
            <a:r>
              <a:rPr lang="en-US" altLang="ko-KR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?</a:t>
            </a:r>
          </a:p>
          <a:p>
            <a:pPr algn="ctr"/>
            <a:r>
              <a:rPr lang="ko-KR" altLang="en-US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제 핸드폰을 어떻게 하려는 건가요</a:t>
            </a:r>
            <a:r>
              <a:rPr lang="en-US" altLang="ko-KR" sz="2400" spc="-15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?”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415453-C42D-45C6-B355-862D391F5A96}"/>
              </a:ext>
            </a:extLst>
          </p:cNvPr>
          <p:cNvSpPr txBox="1"/>
          <p:nvPr/>
        </p:nvSpPr>
        <p:spPr>
          <a:xfrm>
            <a:off x="2772513" y="3481777"/>
            <a:ext cx="62119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60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많은 </a:t>
            </a:r>
            <a:r>
              <a:rPr lang="ko-KR" altLang="en-US" sz="5400" spc="600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FF0000">
                      <a:alpha val="30000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불편</a:t>
            </a:r>
            <a:r>
              <a:rPr lang="ko-KR" altLang="en-US" sz="5400" spc="60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과 </a:t>
            </a:r>
            <a:r>
              <a:rPr lang="ko-KR" altLang="en-US" sz="5400" spc="600" dirty="0">
                <a:solidFill>
                  <a:srgbClr val="FF0000"/>
                </a:solidFill>
                <a:effectLst>
                  <a:outerShdw blurRad="50800" dist="50800" dir="5400000" algn="ctr" rotWithShape="0">
                    <a:srgbClr val="FF0000">
                      <a:alpha val="30000"/>
                    </a:srgbClr>
                  </a:outerShdw>
                </a:effectLst>
                <a:latin typeface="HY목각파임B" panose="02030600000101010101" pitchFamily="18" charset="-127"/>
                <a:ea typeface="HY목각파임B" panose="02030600000101010101" pitchFamily="18" charset="-127"/>
              </a:rPr>
              <a:t>불안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05384B-79C4-43F6-874B-6FAFA448AB91}"/>
              </a:ext>
            </a:extLst>
          </p:cNvPr>
          <p:cNvSpPr txBox="1"/>
          <p:nvPr/>
        </p:nvSpPr>
        <p:spPr>
          <a:xfrm>
            <a:off x="251799" y="124842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3200" spc="300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개발동기</a:t>
            </a:r>
          </a:p>
        </p:txBody>
      </p:sp>
      <p:pic>
        <p:nvPicPr>
          <p:cNvPr id="3074" name="Picture 2" descr="아이폰 SE 2020 스펙 비교">
            <a:extLst>
              <a:ext uri="{FF2B5EF4-FFF2-40B4-BE49-F238E27FC236}">
                <a16:creationId xmlns:a16="http://schemas.microsoft.com/office/drawing/2014/main" id="{220817C3-9EA2-413A-9220-C3985184B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3" t="7744" r="20179" b="8181"/>
          <a:stretch/>
        </p:blipFill>
        <p:spPr bwMode="auto">
          <a:xfrm>
            <a:off x="565422" y="2640971"/>
            <a:ext cx="1602852" cy="187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02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59259E-6 L 1.38889E-6 -0.06342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713 L 0 0.00162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6851 L 0 4.44444E-6 " pathEditMode="relative" rAng="0" ptsTypes="AA">
                                      <p:cBhvr>
                                        <p:cTn id="2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12685 L 0 1.85185E-6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9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8" grpId="1"/>
      <p:bldP spid="10" grpId="0"/>
      <p:bldP spid="10" grpId="1"/>
      <p:bldP spid="14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A6C68CF-A7A3-4090-9A78-DCDA7F440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953" y="1362914"/>
            <a:ext cx="8456097" cy="2279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63A936-3760-47E5-809E-010414B25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9" y="2276998"/>
            <a:ext cx="7008762" cy="660402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rgbClr val="FF0000">
                <a:alpha val="3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C76F82-08E9-489F-A4DA-6D96475B11A9}"/>
              </a:ext>
            </a:extLst>
          </p:cNvPr>
          <p:cNvSpPr txBox="1"/>
          <p:nvPr/>
        </p:nvSpPr>
        <p:spPr>
          <a:xfrm>
            <a:off x="1053249" y="3963107"/>
            <a:ext cx="7037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 </a:t>
            </a:r>
            <a:r>
              <a: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2800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국방모바일보안</a:t>
            </a:r>
            <a:r>
              <a: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탄생하는게 아닌지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811B0-51AF-467E-86B3-4BE24D6B5204}"/>
              </a:ext>
            </a:extLst>
          </p:cNvPr>
          <p:cNvSpPr txBox="1"/>
          <p:nvPr/>
        </p:nvSpPr>
        <p:spPr>
          <a:xfrm>
            <a:off x="1546173" y="4556562"/>
            <a:ext cx="6051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정말 앱만으로 반납을 통제해야 하는지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1EDDA9-AD86-4DFD-B40B-3994780911BD}"/>
              </a:ext>
            </a:extLst>
          </p:cNvPr>
          <p:cNvSpPr txBox="1"/>
          <p:nvPr/>
        </p:nvSpPr>
        <p:spPr>
          <a:xfrm>
            <a:off x="1157443" y="5495088"/>
            <a:ext cx="6829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>
                <a:ln>
                  <a:solidFill>
                    <a:srgbClr val="3333FF"/>
                  </a:solidFill>
                </a:ln>
                <a:solidFill>
                  <a:srgbClr val="3333FF"/>
                </a:solidFill>
                <a:effectLst>
                  <a:outerShdw blurRad="50800" dist="50800" dir="5400000" algn="ctr" rotWithShape="0">
                    <a:srgbClr val="3333FF">
                      <a:alpha val="30000"/>
                    </a:srgbClr>
                  </a:outerShdw>
                </a:effectLst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IoT</a:t>
            </a:r>
            <a:r>
              <a:rPr lang="ko-KR" altLang="en-US" sz="4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로도</a:t>
            </a:r>
            <a:r>
              <a:rPr lang="en-US" altLang="ko-KR" sz="4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 </a:t>
            </a:r>
            <a:r>
              <a:rPr lang="ko-KR" altLang="en-US" sz="4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될 것 같은데</a:t>
            </a:r>
            <a:r>
              <a:rPr lang="en-US" altLang="ko-KR" sz="4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?!</a:t>
            </a:r>
            <a:endParaRPr lang="ko-KR" altLang="en-US" sz="4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152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8079 L 0 -2.22222E-6 " pathEditMode="relative" rAng="0" ptsTypes="AA">
                                      <p:cBhvr>
                                        <p:cTn id="19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8518 L 0 3.7037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4" grpId="0"/>
      <p:bldP spid="14" grpId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07A10B-46E5-4E6D-A7D6-6812F022E7BF}"/>
              </a:ext>
            </a:extLst>
          </p:cNvPr>
          <p:cNvSpPr txBox="1"/>
          <p:nvPr/>
        </p:nvSpPr>
        <p:spPr>
          <a:xfrm>
            <a:off x="581136" y="3171097"/>
            <a:ext cx="45929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💡 </a:t>
            </a:r>
            <a:r>
              <a:rPr lang="ko-KR" altLang="en-US" sz="2800" b="1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비대면</a:t>
            </a:r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이루어져야 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1EE92-C612-41A5-B674-63EBA00C9552}"/>
              </a:ext>
            </a:extLst>
          </p:cNvPr>
          <p:cNvSpPr txBox="1"/>
          <p:nvPr/>
        </p:nvSpPr>
        <p:spPr>
          <a:xfrm>
            <a:off x="581136" y="3919406"/>
            <a:ext cx="5827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💡 앱에서 </a:t>
            </a:r>
            <a:r>
              <a:rPr lang="ko-KR" altLang="en-US" sz="2800" b="1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많은 권한</a:t>
            </a:r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요구하면 안됨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B8CFE9-DD28-4396-A0C7-C4D866E4A27A}"/>
              </a:ext>
            </a:extLst>
          </p:cNvPr>
          <p:cNvSpPr txBox="1"/>
          <p:nvPr/>
        </p:nvSpPr>
        <p:spPr>
          <a:xfrm>
            <a:off x="581136" y="4667715"/>
            <a:ext cx="7740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💡 비정상 반납 행위에 </a:t>
            </a:r>
            <a:r>
              <a:rPr lang="ko-KR" altLang="en-US" sz="2800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충분한 </a:t>
            </a:r>
            <a:r>
              <a:rPr lang="ko-KR" altLang="en-US" sz="2800" b="1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방어력</a:t>
            </a:r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갖춰야 함</a:t>
            </a:r>
            <a:endParaRPr lang="en-US" altLang="ko-KR" sz="2800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FFEA1-B573-46ED-A75E-90EC1CD9308E}"/>
              </a:ext>
            </a:extLst>
          </p:cNvPr>
          <p:cNvSpPr txBox="1"/>
          <p:nvPr/>
        </p:nvSpPr>
        <p:spPr>
          <a:xfrm>
            <a:off x="581138" y="5416023"/>
            <a:ext cx="6274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💡 </a:t>
            </a:r>
            <a:r>
              <a:rPr lang="ko-KR" altLang="en-US" sz="2800" b="1" spc="-150" dirty="0"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기종에 무관</a:t>
            </a:r>
            <a:r>
              <a:rPr lang="ko-KR" altLang="en-US" sz="2800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하게 적용할 수 있어야 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88117-45FF-4536-AB63-0C995138CCEA}"/>
              </a:ext>
            </a:extLst>
          </p:cNvPr>
          <p:cNvSpPr txBox="1"/>
          <p:nvPr/>
        </p:nvSpPr>
        <p:spPr>
          <a:xfrm>
            <a:off x="1064705" y="1836342"/>
            <a:ext cx="7256477" cy="707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비대면</a:t>
            </a:r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반납 </a:t>
            </a:r>
            <a:r>
              <a:rPr lang="en-US" altLang="ko-KR" sz="4000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4000" spc="-15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r>
              <a:rPr lang="en-US" altLang="ko-KR" sz="4000" spc="-15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30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만들자</a:t>
            </a:r>
            <a:r>
              <a:rPr lang="en-US" altLang="ko-KR" sz="40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40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C56D8B-7533-4E05-A29C-B307A2A3BE2B}"/>
              </a:ext>
            </a:extLst>
          </p:cNvPr>
          <p:cNvSpPr txBox="1"/>
          <p:nvPr/>
        </p:nvSpPr>
        <p:spPr>
          <a:xfrm>
            <a:off x="251799" y="124842"/>
            <a:ext cx="3522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3200" spc="300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개발 목표설정</a:t>
            </a:r>
          </a:p>
        </p:txBody>
      </p:sp>
    </p:spTree>
    <p:extLst>
      <p:ext uri="{BB962C8B-B14F-4D97-AF65-F5344CB8AC3E}">
        <p14:creationId xmlns:p14="http://schemas.microsoft.com/office/powerpoint/2010/main" val="34090835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9236 L -0.00017 0.00023 " pathEditMode="relative" rAng="0" ptsTypes="AA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9213 L 1.94444E-6 -2.22222E-6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7338 L 0.00086 1.11022E-16 " pathEditMode="relative" rAng="0" ptsTypes="AA">
                                      <p:cBhvr>
                                        <p:cTn id="2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919 L 2.77778E-6 2.22222E-6 " pathEditMode="relative" rAng="0" ptsTypes="AA">
                                      <p:cBhvr>
                                        <p:cTn id="3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AD9EBAB8-DD15-43DC-9B1A-A1C15FDD6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090" y="2142681"/>
            <a:ext cx="6083730" cy="39565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5B3069C-D2A7-4DBB-9BA8-854C60B053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5632" y="948287"/>
            <a:ext cx="7886700" cy="601662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이를 만족시킬 수 있는 시스템</a:t>
            </a:r>
            <a:r>
              <a:rPr lang="en-US" altLang="ko-KR" sz="3600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..?</a:t>
            </a:r>
            <a:endParaRPr lang="ko-KR" altLang="en-US" sz="3600" dirty="0">
              <a:solidFill>
                <a:schemeClr val="bg1"/>
              </a:solidFill>
              <a:latin typeface="Microsoft GothicNeo" panose="020B0503020000020004" pitchFamily="34" charset="-127"/>
              <a:ea typeface="Microsoft GothicNeo" panose="020B0503020000020004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4FB6814-611E-4CE7-BC43-6531B045F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00"/>
          <a:stretch/>
        </p:blipFill>
        <p:spPr bwMode="auto">
          <a:xfrm>
            <a:off x="463550" y="2113637"/>
            <a:ext cx="2289174" cy="44824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E681B-434F-4FAB-B9E5-5F432E19F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00" b="1278"/>
          <a:stretch/>
        </p:blipFill>
        <p:spPr bwMode="auto">
          <a:xfrm>
            <a:off x="2326919" y="1565274"/>
            <a:ext cx="2289174" cy="5257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BA11F9F-DC00-4D8A-8506-9C0AD0DC7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181" y="2367002"/>
            <a:ext cx="2512907" cy="4267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C302D0E-4545-44E7-BBE7-97102B77D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126" y="2041053"/>
            <a:ext cx="2453920" cy="44824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3A3CBF2-7585-4FA2-BA36-2D07D907D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27" y="2239295"/>
            <a:ext cx="3338766" cy="25486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F6E525E-1837-4478-86D3-183386CC8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0554" y="3616631"/>
            <a:ext cx="3165181" cy="20412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71AA3C1-AAC6-4A9A-846F-547C204F09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8982" y="2410640"/>
            <a:ext cx="3394931" cy="1871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7B8388-EC19-44F8-A622-23F43D38100E}"/>
              </a:ext>
            </a:extLst>
          </p:cNvPr>
          <p:cNvSpPr txBox="1"/>
          <p:nvPr/>
        </p:nvSpPr>
        <p:spPr>
          <a:xfrm>
            <a:off x="251799" y="124842"/>
            <a:ext cx="2624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ko-KR" altLang="en-US" sz="3200" spc="300" dirty="0">
                <a:solidFill>
                  <a:schemeClr val="bg1"/>
                </a:solidFill>
                <a:latin typeface="Microsoft GothicNeo" panose="020B0503020000020004" pitchFamily="34" charset="-127"/>
                <a:ea typeface="Microsoft GothicNeo" panose="020B0503020000020004" pitchFamily="34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20780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4610D52-8AD1-46CA-9B68-2F74969B7D71}"/>
              </a:ext>
            </a:extLst>
          </p:cNvPr>
          <p:cNvSpPr/>
          <p:nvPr/>
        </p:nvSpPr>
        <p:spPr>
          <a:xfrm>
            <a:off x="3709853" y="1907178"/>
            <a:ext cx="1724297" cy="106244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52525"/>
                </a:solidFill>
              </a:rPr>
              <a:t>서버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2A1DE94-EED3-4D54-83A4-3593E52F5A86}"/>
              </a:ext>
            </a:extLst>
          </p:cNvPr>
          <p:cNvSpPr/>
          <p:nvPr/>
        </p:nvSpPr>
        <p:spPr>
          <a:xfrm>
            <a:off x="1319351" y="4367348"/>
            <a:ext cx="1724297" cy="106244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252525"/>
                </a:solidFill>
              </a:rPr>
              <a:t>스마트폰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4CF79C8-4AF5-4EFA-980C-701DAE4FAC21}"/>
              </a:ext>
            </a:extLst>
          </p:cNvPr>
          <p:cNvSpPr/>
          <p:nvPr/>
        </p:nvSpPr>
        <p:spPr>
          <a:xfrm>
            <a:off x="6100356" y="4367348"/>
            <a:ext cx="1724297" cy="106244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252525"/>
                </a:solidFill>
              </a:rPr>
              <a:t>반납기</a:t>
            </a:r>
            <a:endParaRPr lang="en-US" altLang="ko-KR" dirty="0">
              <a:solidFill>
                <a:srgbClr val="252525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D4FC67A-206E-4FA3-8C87-CD4C670E8187}"/>
              </a:ext>
            </a:extLst>
          </p:cNvPr>
          <p:cNvCxnSpPr/>
          <p:nvPr/>
        </p:nvCxnSpPr>
        <p:spPr>
          <a:xfrm>
            <a:off x="3352802" y="4898571"/>
            <a:ext cx="2455817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4269A9E-0C09-4865-8507-B36ED32685D7}"/>
              </a:ext>
            </a:extLst>
          </p:cNvPr>
          <p:cNvCxnSpPr>
            <a:cxnSpLocks/>
          </p:cNvCxnSpPr>
          <p:nvPr/>
        </p:nvCxnSpPr>
        <p:spPr>
          <a:xfrm flipH="1" flipV="1">
            <a:off x="5625739" y="2490654"/>
            <a:ext cx="1336765" cy="158495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18D5A95-ADF5-4FE2-A3F0-3B28AC032195}"/>
              </a:ext>
            </a:extLst>
          </p:cNvPr>
          <p:cNvCxnSpPr>
            <a:cxnSpLocks/>
          </p:cNvCxnSpPr>
          <p:nvPr/>
        </p:nvCxnSpPr>
        <p:spPr>
          <a:xfrm flipH="1">
            <a:off x="2211977" y="2490654"/>
            <a:ext cx="1188152" cy="152399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8CE7A02-ECE8-4C08-BEDF-7FBA9E55F586}"/>
              </a:ext>
            </a:extLst>
          </p:cNvPr>
          <p:cNvSpPr txBox="1"/>
          <p:nvPr/>
        </p:nvSpPr>
        <p:spPr>
          <a:xfrm>
            <a:off x="4117281" y="4999502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QR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코드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D1DAD4-76E4-4F29-8C1E-D426062CC5D4}"/>
              </a:ext>
            </a:extLst>
          </p:cNvPr>
          <p:cNvSpPr txBox="1"/>
          <p:nvPr/>
        </p:nvSpPr>
        <p:spPr>
          <a:xfrm>
            <a:off x="6294121" y="288331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난수 검증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346CCB-1661-4CC9-9ECD-70A531A242AC}"/>
              </a:ext>
            </a:extLst>
          </p:cNvPr>
          <p:cNvSpPr txBox="1"/>
          <p:nvPr/>
        </p:nvSpPr>
        <p:spPr>
          <a:xfrm>
            <a:off x="2216332" y="28833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난수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9557E8-B4AB-4364-8966-C002D3146983}"/>
              </a:ext>
            </a:extLst>
          </p:cNvPr>
          <p:cNvSpPr txBox="1"/>
          <p:nvPr/>
        </p:nvSpPr>
        <p:spPr>
          <a:xfrm>
            <a:off x="7277080" y="287493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(+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무게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2">
                    <a:lumMod val="50000"/>
                  </a:schemeClr>
                </a:solidFill>
              </a:rPr>
              <a:t>사진</a:t>
            </a:r>
            <a:r>
              <a:rPr lang="en-US" altLang="ko-KR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ko-KR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6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9">
            <a:extLst>
              <a:ext uri="{FF2B5EF4-FFF2-40B4-BE49-F238E27FC236}">
                <a16:creationId xmlns:a16="http://schemas.microsoft.com/office/drawing/2014/main" id="{F088369D-45BD-4D6A-A64D-5D2D6539504B}"/>
              </a:ext>
            </a:extLst>
          </p:cNvPr>
          <p:cNvSpPr/>
          <p:nvPr/>
        </p:nvSpPr>
        <p:spPr>
          <a:xfrm>
            <a:off x="0" y="2361861"/>
            <a:ext cx="9144000" cy="21342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28">
            <a:extLst>
              <a:ext uri="{FF2B5EF4-FFF2-40B4-BE49-F238E27FC236}">
                <a16:creationId xmlns:a16="http://schemas.microsoft.com/office/drawing/2014/main" id="{54C8CB6F-C911-40CD-B035-9064D693EB49}"/>
              </a:ext>
            </a:extLst>
          </p:cNvPr>
          <p:cNvSpPr/>
          <p:nvPr/>
        </p:nvSpPr>
        <p:spPr>
          <a:xfrm>
            <a:off x="7434806" y="3287092"/>
            <a:ext cx="279105" cy="283816"/>
          </a:xfrm>
          <a:prstGeom prst="ellips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27">
            <a:extLst>
              <a:ext uri="{FF2B5EF4-FFF2-40B4-BE49-F238E27FC236}">
                <a16:creationId xmlns:a16="http://schemas.microsoft.com/office/drawing/2014/main" id="{47C354B7-5DE8-4659-8474-2F77CBA407B6}"/>
              </a:ext>
            </a:extLst>
          </p:cNvPr>
          <p:cNvSpPr/>
          <p:nvPr/>
        </p:nvSpPr>
        <p:spPr>
          <a:xfrm>
            <a:off x="2392981" y="3292582"/>
            <a:ext cx="279105" cy="283816"/>
          </a:xfrm>
          <a:prstGeom prst="ellipse">
            <a:avLst/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25">
            <a:extLst>
              <a:ext uri="{FF2B5EF4-FFF2-40B4-BE49-F238E27FC236}">
                <a16:creationId xmlns:a16="http://schemas.microsoft.com/office/drawing/2014/main" id="{FB8FCB2C-FFDF-4C82-97C9-B88A7026DDC1}"/>
              </a:ext>
            </a:extLst>
          </p:cNvPr>
          <p:cNvSpPr/>
          <p:nvPr/>
        </p:nvSpPr>
        <p:spPr>
          <a:xfrm>
            <a:off x="2854525" y="3281481"/>
            <a:ext cx="279105" cy="283816"/>
          </a:xfrm>
          <a:prstGeom prst="ellipse">
            <a:avLst/>
          </a:prstGeom>
          <a:solidFill>
            <a:srgbClr val="FF5A3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7">
            <a:extLst>
              <a:ext uri="{FF2B5EF4-FFF2-40B4-BE49-F238E27FC236}">
                <a16:creationId xmlns:a16="http://schemas.microsoft.com/office/drawing/2014/main" id="{9C8D2EA2-A3CB-40E5-B3A3-8B7B7738890A}"/>
              </a:ext>
            </a:extLst>
          </p:cNvPr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3">
            <a:extLst>
              <a:ext uri="{FF2B5EF4-FFF2-40B4-BE49-F238E27FC236}">
                <a16:creationId xmlns:a16="http://schemas.microsoft.com/office/drawing/2014/main" id="{481FFA0A-E897-473F-B805-39863100962C}"/>
              </a:ext>
            </a:extLst>
          </p:cNvPr>
          <p:cNvSpPr/>
          <p:nvPr/>
        </p:nvSpPr>
        <p:spPr>
          <a:xfrm flipV="1">
            <a:off x="731337" y="1060193"/>
            <a:ext cx="2397759" cy="2388506"/>
          </a:xfrm>
          <a:custGeom>
            <a:avLst/>
            <a:gdLst>
              <a:gd name="connsiteX0" fmla="*/ 322527 w 2743200"/>
              <a:gd name="connsiteY0" fmla="*/ 2445487 h 2445487"/>
              <a:gd name="connsiteX1" fmla="*/ 2420673 w 2743200"/>
              <a:gd name="connsiteY1" fmla="*/ 2445487 h 2445487"/>
              <a:gd name="connsiteX2" fmla="*/ 2743200 w 2743200"/>
              <a:gd name="connsiteY2" fmla="*/ 2122960 h 2445487"/>
              <a:gd name="connsiteX3" fmla="*/ 2743200 w 2743200"/>
              <a:gd name="connsiteY3" fmla="*/ 832889 h 2445487"/>
              <a:gd name="connsiteX4" fmla="*/ 2601001 w 2743200"/>
              <a:gd name="connsiteY4" fmla="*/ 565445 h 2445487"/>
              <a:gd name="connsiteX5" fmla="*/ 2590637 w 2743200"/>
              <a:gd name="connsiteY5" fmla="*/ 559819 h 2445487"/>
              <a:gd name="connsiteX6" fmla="*/ 2030818 w 2743200"/>
              <a:gd name="connsiteY6" fmla="*/ 0 h 2445487"/>
              <a:gd name="connsiteX7" fmla="*/ 2030818 w 2743200"/>
              <a:gd name="connsiteY7" fmla="*/ 510362 h 2445487"/>
              <a:gd name="connsiteX8" fmla="*/ 322527 w 2743200"/>
              <a:gd name="connsiteY8" fmla="*/ 510362 h 2445487"/>
              <a:gd name="connsiteX9" fmla="*/ 0 w 2743200"/>
              <a:gd name="connsiteY9" fmla="*/ 832889 h 2445487"/>
              <a:gd name="connsiteX10" fmla="*/ 0 w 2743200"/>
              <a:gd name="connsiteY10" fmla="*/ 2122960 h 2445487"/>
              <a:gd name="connsiteX11" fmla="*/ 322527 w 2743200"/>
              <a:gd name="connsiteY11" fmla="*/ 2445487 h 2445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43200" h="2445487">
                <a:moveTo>
                  <a:pt x="322527" y="2445487"/>
                </a:moveTo>
                <a:lnTo>
                  <a:pt x="2420673" y="2445487"/>
                </a:lnTo>
                <a:cubicBezTo>
                  <a:pt x="2598800" y="2445487"/>
                  <a:pt x="2743200" y="2301087"/>
                  <a:pt x="2743200" y="2122960"/>
                </a:cubicBezTo>
                <a:lnTo>
                  <a:pt x="2743200" y="832889"/>
                </a:lnTo>
                <a:cubicBezTo>
                  <a:pt x="2743200" y="721560"/>
                  <a:pt x="2686794" y="623405"/>
                  <a:pt x="2601001" y="565445"/>
                </a:cubicBezTo>
                <a:lnTo>
                  <a:pt x="2590637" y="559819"/>
                </a:lnTo>
                <a:lnTo>
                  <a:pt x="2030818" y="0"/>
                </a:lnTo>
                <a:lnTo>
                  <a:pt x="2030818" y="510362"/>
                </a:lnTo>
                <a:lnTo>
                  <a:pt x="322527" y="510362"/>
                </a:lnTo>
                <a:cubicBezTo>
                  <a:pt x="144400" y="510362"/>
                  <a:pt x="0" y="654762"/>
                  <a:pt x="0" y="832889"/>
                </a:cubicBezTo>
                <a:lnTo>
                  <a:pt x="0" y="2122960"/>
                </a:lnTo>
                <a:cubicBezTo>
                  <a:pt x="0" y="2301087"/>
                  <a:pt x="144400" y="2445487"/>
                  <a:pt x="322527" y="244548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6">
            <a:extLst>
              <a:ext uri="{FF2B5EF4-FFF2-40B4-BE49-F238E27FC236}">
                <a16:creationId xmlns:a16="http://schemas.microsoft.com/office/drawing/2014/main" id="{CD9381C7-D57F-4A3D-97B4-42A0C81EC11F}"/>
              </a:ext>
            </a:extLst>
          </p:cNvPr>
          <p:cNvGrpSpPr/>
          <p:nvPr/>
        </p:nvGrpSpPr>
        <p:grpSpPr>
          <a:xfrm>
            <a:off x="1005471" y="1123878"/>
            <a:ext cx="2216239" cy="1311233"/>
            <a:chOff x="1887605" y="1034183"/>
            <a:chExt cx="2216239" cy="131123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159932A-D81D-4C45-9F59-36B0A7C65422}"/>
                </a:ext>
              </a:extLst>
            </p:cNvPr>
            <p:cNvSpPr txBox="1"/>
            <p:nvPr/>
          </p:nvSpPr>
          <p:spPr>
            <a:xfrm>
              <a:off x="1887605" y="1034183"/>
              <a:ext cx="146363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굴림" panose="020B0600000101010101" pitchFamily="50" charset="-127"/>
                </a:rPr>
                <a:t>Q</a:t>
              </a:r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532365D1-8932-4FAE-A311-CE77018FB2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7606" y="1729863"/>
              <a:ext cx="2216238" cy="61555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 algn="l" latinLnBrk="0"/>
              <a:r>
                <a:rPr lang="en-US" altLang="ko-KR" sz="20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QR</a:t>
              </a:r>
              <a:r>
                <a:rPr lang="ko-KR" altLang="en-US" sz="20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코드를 사용하자</a:t>
              </a:r>
              <a:r>
                <a:rPr lang="en-US" altLang="ko-KR" sz="20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</a:rPr>
                <a:t>!</a:t>
              </a:r>
              <a:endParaRPr lang="en-US" altLang="ko-KR" sz="2000" b="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" name="Straight Connector 14">
              <a:extLst>
                <a:ext uri="{FF2B5EF4-FFF2-40B4-BE49-F238E27FC236}">
                  <a16:creationId xmlns:a16="http://schemas.microsoft.com/office/drawing/2014/main" id="{AF1D49A5-179B-4BF1-BBC3-44D2063A42CF}"/>
                </a:ext>
              </a:extLst>
            </p:cNvPr>
            <p:cNvCxnSpPr/>
            <p:nvPr/>
          </p:nvCxnSpPr>
          <p:spPr>
            <a:xfrm>
              <a:off x="1908872" y="1584252"/>
              <a:ext cx="29206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AB9755F-87F5-480F-94E9-7EF2D08841DF}"/>
              </a:ext>
            </a:extLst>
          </p:cNvPr>
          <p:cNvGrpSpPr/>
          <p:nvPr/>
        </p:nvGrpSpPr>
        <p:grpSpPr>
          <a:xfrm>
            <a:off x="3729761" y="3434490"/>
            <a:ext cx="5400312" cy="3138548"/>
            <a:chOff x="3729761" y="3434490"/>
            <a:chExt cx="5400312" cy="313854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F2EE527-311D-4F3E-868E-28D162F7C201}"/>
                </a:ext>
              </a:extLst>
            </p:cNvPr>
            <p:cNvSpPr/>
            <p:nvPr/>
          </p:nvSpPr>
          <p:spPr>
            <a:xfrm>
              <a:off x="4053023" y="3434490"/>
              <a:ext cx="4753789" cy="3138548"/>
            </a:xfrm>
            <a:custGeom>
              <a:avLst/>
              <a:gdLst>
                <a:gd name="connsiteX0" fmla="*/ 322527 w 2743200"/>
                <a:gd name="connsiteY0" fmla="*/ 2445487 h 2445487"/>
                <a:gd name="connsiteX1" fmla="*/ 2420673 w 2743200"/>
                <a:gd name="connsiteY1" fmla="*/ 2445487 h 2445487"/>
                <a:gd name="connsiteX2" fmla="*/ 2743200 w 2743200"/>
                <a:gd name="connsiteY2" fmla="*/ 2122960 h 2445487"/>
                <a:gd name="connsiteX3" fmla="*/ 2743200 w 2743200"/>
                <a:gd name="connsiteY3" fmla="*/ 832889 h 2445487"/>
                <a:gd name="connsiteX4" fmla="*/ 2601001 w 2743200"/>
                <a:gd name="connsiteY4" fmla="*/ 565445 h 2445487"/>
                <a:gd name="connsiteX5" fmla="*/ 2590637 w 2743200"/>
                <a:gd name="connsiteY5" fmla="*/ 559819 h 2445487"/>
                <a:gd name="connsiteX6" fmla="*/ 2030818 w 2743200"/>
                <a:gd name="connsiteY6" fmla="*/ 0 h 2445487"/>
                <a:gd name="connsiteX7" fmla="*/ 2030818 w 2743200"/>
                <a:gd name="connsiteY7" fmla="*/ 510362 h 2445487"/>
                <a:gd name="connsiteX8" fmla="*/ 322527 w 2743200"/>
                <a:gd name="connsiteY8" fmla="*/ 510362 h 2445487"/>
                <a:gd name="connsiteX9" fmla="*/ 0 w 2743200"/>
                <a:gd name="connsiteY9" fmla="*/ 832889 h 2445487"/>
                <a:gd name="connsiteX10" fmla="*/ 0 w 2743200"/>
                <a:gd name="connsiteY10" fmla="*/ 2122960 h 2445487"/>
                <a:gd name="connsiteX11" fmla="*/ 322527 w 2743200"/>
                <a:gd name="connsiteY11" fmla="*/ 2445487 h 24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200" h="2445487">
                  <a:moveTo>
                    <a:pt x="322527" y="2445487"/>
                  </a:moveTo>
                  <a:lnTo>
                    <a:pt x="2420673" y="2445487"/>
                  </a:lnTo>
                  <a:cubicBezTo>
                    <a:pt x="2598800" y="2445487"/>
                    <a:pt x="2743200" y="2301087"/>
                    <a:pt x="2743200" y="2122960"/>
                  </a:cubicBezTo>
                  <a:lnTo>
                    <a:pt x="2743200" y="832889"/>
                  </a:lnTo>
                  <a:cubicBezTo>
                    <a:pt x="2743200" y="721560"/>
                    <a:pt x="2686794" y="623405"/>
                    <a:pt x="2601001" y="565445"/>
                  </a:cubicBezTo>
                  <a:lnTo>
                    <a:pt x="2590637" y="559819"/>
                  </a:lnTo>
                  <a:lnTo>
                    <a:pt x="2030818" y="0"/>
                  </a:lnTo>
                  <a:lnTo>
                    <a:pt x="2030818" y="510362"/>
                  </a:lnTo>
                  <a:lnTo>
                    <a:pt x="322527" y="510362"/>
                  </a:lnTo>
                  <a:cubicBezTo>
                    <a:pt x="144400" y="510362"/>
                    <a:pt x="0" y="654762"/>
                    <a:pt x="0" y="832889"/>
                  </a:cubicBezTo>
                  <a:lnTo>
                    <a:pt x="0" y="2122960"/>
                  </a:lnTo>
                  <a:cubicBezTo>
                    <a:pt x="0" y="2301087"/>
                    <a:pt x="144400" y="2445487"/>
                    <a:pt x="322527" y="2445487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sx="103000" sy="103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7">
              <a:extLst>
                <a:ext uri="{FF2B5EF4-FFF2-40B4-BE49-F238E27FC236}">
                  <a16:creationId xmlns:a16="http://schemas.microsoft.com/office/drawing/2014/main" id="{899EB758-9088-4D93-A7CD-EE79D02E4655}"/>
                </a:ext>
              </a:extLst>
            </p:cNvPr>
            <p:cNvGrpSpPr/>
            <p:nvPr/>
          </p:nvGrpSpPr>
          <p:grpSpPr>
            <a:xfrm>
              <a:off x="3729761" y="4098669"/>
              <a:ext cx="5400312" cy="2239046"/>
              <a:chOff x="1547946" y="1068611"/>
              <a:chExt cx="3240634" cy="2925277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6377FC-EDB1-4191-A955-3D8962C0C171}"/>
                  </a:ext>
                </a:extLst>
              </p:cNvPr>
              <p:cNvSpPr txBox="1"/>
              <p:nvPr/>
            </p:nvSpPr>
            <p:spPr>
              <a:xfrm>
                <a:off x="1908872" y="1068611"/>
                <a:ext cx="1463639" cy="7130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굴림" panose="020B0600000101010101" pitchFamily="50" charset="-127"/>
                  </a:rPr>
                  <a:t>Solution</a:t>
                </a:r>
              </a:p>
            </p:txBody>
          </p:sp>
          <p:sp>
            <p:nvSpPr>
              <p:cNvPr id="17" name="Rectangle 3">
                <a:extLst>
                  <a:ext uri="{FF2B5EF4-FFF2-40B4-BE49-F238E27FC236}">
                    <a16:creationId xmlns:a16="http://schemas.microsoft.com/office/drawing/2014/main" id="{AE15C34F-B331-496D-9D20-2EEFF18B50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47946" y="2103992"/>
                <a:ext cx="3240634" cy="188989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 algn="ctr">
                  <a:spcAft>
                    <a:spcPts val="600"/>
                  </a:spcAft>
                </a:pPr>
                <a:r>
                  <a:rPr lang="ko-KR" altLang="en-US" sz="2800" b="0" spc="-150" dirty="0">
                    <a:solidFill>
                      <a:schemeClr val="tx1"/>
                    </a:solidFill>
                    <a:effectLst/>
                    <a:latin typeface="Microsoft GothicNeo" panose="020B0503020000020004" pitchFamily="34" charset="-127"/>
                    <a:ea typeface="Microsoft GothicNeo" panose="020B0503020000020004" pitchFamily="34" charset="-127"/>
                  </a:rPr>
                  <a:t>기기가 반납기에 들어간 </a:t>
                </a:r>
                <a:r>
                  <a:rPr lang="ko-KR" altLang="en-US" sz="2800" b="0" spc="-150" dirty="0">
                    <a:solidFill>
                      <a:srgbClr val="FF0000"/>
                    </a:solidFill>
                    <a:effectLst/>
                    <a:latin typeface="Microsoft GothicNeo" panose="020B0503020000020004" pitchFamily="34" charset="-127"/>
                    <a:ea typeface="Microsoft GothicNeo" panose="020B0503020000020004" pitchFamily="34" charset="-127"/>
                  </a:rPr>
                  <a:t>후</a:t>
                </a:r>
                <a:r>
                  <a:rPr lang="ko-KR" altLang="en-US" sz="2800" b="0" spc="-150" dirty="0">
                    <a:solidFill>
                      <a:schemeClr val="tx1"/>
                    </a:solidFill>
                    <a:effectLst/>
                    <a:latin typeface="Microsoft GothicNeo" panose="020B0503020000020004" pitchFamily="34" charset="-127"/>
                    <a:ea typeface="Microsoft GothicNeo" panose="020B0503020000020004" pitchFamily="34" charset="-127"/>
                  </a:rPr>
                  <a:t>에</a:t>
                </a:r>
                <a:endParaRPr lang="en-US" altLang="ko-KR" sz="2800" b="0" spc="-150" dirty="0">
                  <a:solidFill>
                    <a:schemeClr val="tx1"/>
                  </a:solidFill>
                  <a:effectLst/>
                  <a:latin typeface="Microsoft GothicNeo" panose="020B0503020000020004" pitchFamily="34" charset="-127"/>
                  <a:ea typeface="Microsoft GothicNeo" panose="020B0503020000020004" pitchFamily="34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ko-KR" altLang="en-US" sz="2800" b="0" spc="-150" dirty="0">
                    <a:solidFill>
                      <a:schemeClr val="tx1"/>
                    </a:solidFill>
                    <a:effectLst/>
                    <a:latin typeface="Microsoft GothicNeo" panose="020B0503020000020004" pitchFamily="34" charset="-127"/>
                    <a:ea typeface="Microsoft GothicNeo" panose="020B0503020000020004" pitchFamily="34" charset="-127"/>
                  </a:rPr>
                  <a:t>앱에 </a:t>
                </a:r>
                <a:r>
                  <a:rPr lang="ko-KR" altLang="en-US" sz="2800" b="0" spc="-15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effectLst/>
                    <a:latin typeface="Microsoft GothicNeo" panose="020B0503020000020004" pitchFamily="34" charset="-127"/>
                    <a:ea typeface="Microsoft GothicNeo" panose="020B0503020000020004" pitchFamily="34" charset="-127"/>
                  </a:rPr>
                  <a:t>난수</a:t>
                </a:r>
                <a:r>
                  <a:rPr lang="ko-KR" altLang="en-US" sz="2800" b="0" spc="-15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  <a:latin typeface="Microsoft GothicNeo" panose="020B0503020000020004" pitchFamily="34" charset="-127"/>
                    <a:ea typeface="Microsoft GothicNeo" panose="020B0503020000020004" pitchFamily="34" charset="-127"/>
                  </a:rPr>
                  <a:t>를</a:t>
                </a:r>
                <a:r>
                  <a:rPr lang="ko-KR" altLang="en-US" sz="2800" b="0" spc="-15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accent1"/>
                    </a:solidFill>
                    <a:effectLst/>
                    <a:latin typeface="Microsoft GothicNeo" panose="020B0503020000020004" pitchFamily="34" charset="-127"/>
                    <a:ea typeface="Microsoft GothicNeo" panose="020B0503020000020004" pitchFamily="34" charset="-127"/>
                  </a:rPr>
                  <a:t> 전송</a:t>
                </a:r>
                <a:r>
                  <a:rPr lang="ko-KR" altLang="en-US" sz="2800" b="0" spc="-15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  <a:latin typeface="Microsoft GothicNeo" panose="020B0503020000020004" pitchFamily="34" charset="-127"/>
                    <a:ea typeface="Microsoft GothicNeo" panose="020B0503020000020004" pitchFamily="34" charset="-127"/>
                  </a:rPr>
                  <a:t>해</a:t>
                </a:r>
                <a:endParaRPr lang="en-US" altLang="ko-KR" sz="2800" b="0" spc="-15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chemeClr val="tx1"/>
                  </a:solidFill>
                  <a:effectLst/>
                  <a:latin typeface="Microsoft GothicNeo" panose="020B0503020000020004" pitchFamily="34" charset="-127"/>
                  <a:ea typeface="Microsoft GothicNeo" panose="020B0503020000020004" pitchFamily="34" charset="-127"/>
                </a:endParaRPr>
              </a:p>
              <a:p>
                <a:pPr algn="ctr">
                  <a:spcAft>
                    <a:spcPts val="600"/>
                  </a:spcAft>
                </a:pPr>
                <a:r>
                  <a:rPr lang="en-US" altLang="ko-KR" sz="2800" b="0" spc="-15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  <a:latin typeface="Microsoft GothicNeo" panose="020B0503020000020004" pitchFamily="34" charset="-127"/>
                    <a:ea typeface="Microsoft GothicNeo" panose="020B0503020000020004" pitchFamily="34" charset="-127"/>
                  </a:rPr>
                  <a:t>QR</a:t>
                </a:r>
                <a:r>
                  <a:rPr lang="ko-KR" altLang="en-US" sz="2800" b="0" spc="-15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  <a:latin typeface="Microsoft GothicNeo" panose="020B0503020000020004" pitchFamily="34" charset="-127"/>
                    <a:ea typeface="Microsoft GothicNeo" panose="020B0503020000020004" pitchFamily="34" charset="-127"/>
                  </a:rPr>
                  <a:t>코드를 생성하자</a:t>
                </a:r>
                <a:r>
                  <a:rPr lang="en-US" altLang="ko-KR" sz="2800" b="0" spc="-150" dirty="0">
                    <a:ln>
                      <a:solidFill>
                        <a:schemeClr val="tx1">
                          <a:alpha val="30000"/>
                        </a:schemeClr>
                      </a:solidFill>
                    </a:ln>
                    <a:solidFill>
                      <a:schemeClr val="tx1"/>
                    </a:solidFill>
                    <a:effectLst/>
                    <a:latin typeface="Microsoft GothicNeo" panose="020B0503020000020004" pitchFamily="34" charset="-127"/>
                    <a:ea typeface="Microsoft GothicNeo" panose="020B0503020000020004" pitchFamily="34" charset="-127"/>
                  </a:rPr>
                  <a:t>!</a:t>
                </a:r>
                <a:endParaRPr lang="en-US" altLang="ko-KR" sz="2800" b="0" spc="-150" dirty="0">
                  <a:solidFill>
                    <a:schemeClr val="tx1"/>
                  </a:solidFill>
                  <a:effectLst/>
                  <a:latin typeface="Microsoft GothicNeo" panose="020B0503020000020004" pitchFamily="34" charset="-127"/>
                  <a:ea typeface="Microsoft GothicNeo" panose="020B0503020000020004" pitchFamily="34" charset="-127"/>
                </a:endParaRPr>
              </a:p>
            </p:txBody>
          </p:sp>
          <p:cxnSp>
            <p:nvCxnSpPr>
              <p:cNvPr id="18" name="Straight Connector 20">
                <a:extLst>
                  <a:ext uri="{FF2B5EF4-FFF2-40B4-BE49-F238E27FC236}">
                    <a16:creationId xmlns:a16="http://schemas.microsoft.com/office/drawing/2014/main" id="{9ED2801B-4C97-4D10-8AB7-C5677F08FFB4}"/>
                  </a:ext>
                </a:extLst>
              </p:cNvPr>
              <p:cNvCxnSpPr/>
              <p:nvPr/>
            </p:nvCxnSpPr>
            <p:spPr>
              <a:xfrm>
                <a:off x="1886843" y="1884361"/>
                <a:ext cx="29206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1BD584A-C47E-4F25-8736-F76DA5BF8C71}"/>
              </a:ext>
            </a:extLst>
          </p:cNvPr>
          <p:cNvGrpSpPr/>
          <p:nvPr/>
        </p:nvGrpSpPr>
        <p:grpSpPr>
          <a:xfrm>
            <a:off x="871424" y="3429000"/>
            <a:ext cx="2900121" cy="2666652"/>
            <a:chOff x="871422" y="3429000"/>
            <a:chExt cx="2900121" cy="2666652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C126EDF6-636D-4C79-9491-1B937E5616B6}"/>
                </a:ext>
              </a:extLst>
            </p:cNvPr>
            <p:cNvSpPr/>
            <p:nvPr/>
          </p:nvSpPr>
          <p:spPr>
            <a:xfrm>
              <a:off x="871422" y="3429000"/>
              <a:ext cx="2900121" cy="2666652"/>
            </a:xfrm>
            <a:custGeom>
              <a:avLst/>
              <a:gdLst>
                <a:gd name="connsiteX0" fmla="*/ 322527 w 2743200"/>
                <a:gd name="connsiteY0" fmla="*/ 2445487 h 2445487"/>
                <a:gd name="connsiteX1" fmla="*/ 2420673 w 2743200"/>
                <a:gd name="connsiteY1" fmla="*/ 2445487 h 2445487"/>
                <a:gd name="connsiteX2" fmla="*/ 2743200 w 2743200"/>
                <a:gd name="connsiteY2" fmla="*/ 2122960 h 2445487"/>
                <a:gd name="connsiteX3" fmla="*/ 2743200 w 2743200"/>
                <a:gd name="connsiteY3" fmla="*/ 832889 h 2445487"/>
                <a:gd name="connsiteX4" fmla="*/ 2601001 w 2743200"/>
                <a:gd name="connsiteY4" fmla="*/ 565445 h 2445487"/>
                <a:gd name="connsiteX5" fmla="*/ 2590637 w 2743200"/>
                <a:gd name="connsiteY5" fmla="*/ 559819 h 2445487"/>
                <a:gd name="connsiteX6" fmla="*/ 2030818 w 2743200"/>
                <a:gd name="connsiteY6" fmla="*/ 0 h 2445487"/>
                <a:gd name="connsiteX7" fmla="*/ 2030818 w 2743200"/>
                <a:gd name="connsiteY7" fmla="*/ 510362 h 2445487"/>
                <a:gd name="connsiteX8" fmla="*/ 322527 w 2743200"/>
                <a:gd name="connsiteY8" fmla="*/ 510362 h 2445487"/>
                <a:gd name="connsiteX9" fmla="*/ 0 w 2743200"/>
                <a:gd name="connsiteY9" fmla="*/ 832889 h 2445487"/>
                <a:gd name="connsiteX10" fmla="*/ 0 w 2743200"/>
                <a:gd name="connsiteY10" fmla="*/ 2122960 h 2445487"/>
                <a:gd name="connsiteX11" fmla="*/ 322527 w 2743200"/>
                <a:gd name="connsiteY11" fmla="*/ 2445487 h 24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200" h="2445487">
                  <a:moveTo>
                    <a:pt x="322527" y="2445487"/>
                  </a:moveTo>
                  <a:lnTo>
                    <a:pt x="2420673" y="2445487"/>
                  </a:lnTo>
                  <a:cubicBezTo>
                    <a:pt x="2598800" y="2445487"/>
                    <a:pt x="2743200" y="2301087"/>
                    <a:pt x="2743200" y="2122960"/>
                  </a:cubicBezTo>
                  <a:lnTo>
                    <a:pt x="2743200" y="832889"/>
                  </a:lnTo>
                  <a:cubicBezTo>
                    <a:pt x="2743200" y="721560"/>
                    <a:pt x="2686794" y="623405"/>
                    <a:pt x="2601001" y="565445"/>
                  </a:cubicBezTo>
                  <a:lnTo>
                    <a:pt x="2590637" y="559819"/>
                  </a:lnTo>
                  <a:lnTo>
                    <a:pt x="2030818" y="0"/>
                  </a:lnTo>
                  <a:lnTo>
                    <a:pt x="2030818" y="510362"/>
                  </a:lnTo>
                  <a:lnTo>
                    <a:pt x="322527" y="510362"/>
                  </a:lnTo>
                  <a:cubicBezTo>
                    <a:pt x="144400" y="510362"/>
                    <a:pt x="0" y="654762"/>
                    <a:pt x="0" y="832889"/>
                  </a:cubicBezTo>
                  <a:lnTo>
                    <a:pt x="0" y="2122960"/>
                  </a:lnTo>
                  <a:cubicBezTo>
                    <a:pt x="0" y="2301087"/>
                    <a:pt x="144400" y="2445487"/>
                    <a:pt x="322527" y="244548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21">
              <a:extLst>
                <a:ext uri="{FF2B5EF4-FFF2-40B4-BE49-F238E27FC236}">
                  <a16:creationId xmlns:a16="http://schemas.microsoft.com/office/drawing/2014/main" id="{0F5A5E6C-6750-4D45-8CFA-9229A5A5B993}"/>
                </a:ext>
              </a:extLst>
            </p:cNvPr>
            <p:cNvGrpSpPr/>
            <p:nvPr/>
          </p:nvGrpSpPr>
          <p:grpSpPr>
            <a:xfrm>
              <a:off x="1213363" y="4173724"/>
              <a:ext cx="2216238" cy="1550868"/>
              <a:chOff x="1887605" y="1034183"/>
              <a:chExt cx="2216238" cy="155086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71E92E-059B-4387-B53E-D704ADA095C3}"/>
                  </a:ext>
                </a:extLst>
              </p:cNvPr>
              <p:cNvSpPr txBox="1"/>
              <p:nvPr/>
            </p:nvSpPr>
            <p:spPr>
              <a:xfrm>
                <a:off x="1887605" y="1034183"/>
                <a:ext cx="146363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굴림" panose="020B0600000101010101" pitchFamily="50" charset="-127"/>
                  </a:rPr>
                  <a:t>A</a:t>
                </a:r>
              </a:p>
            </p:txBody>
          </p:sp>
          <p:sp>
            <p:nvSpPr>
              <p:cNvPr id="21" name="Rectangle 3">
                <a:extLst>
                  <a:ext uri="{FF2B5EF4-FFF2-40B4-BE49-F238E27FC236}">
                    <a16:creationId xmlns:a16="http://schemas.microsoft.com/office/drawing/2014/main" id="{5BC35BC8-83A3-4366-B52E-79BA39D84C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87605" y="1723405"/>
                <a:ext cx="2216238" cy="86164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>
                <a:lvl1pPr algn="ctr">
                  <a:spcBef>
                    <a:spcPct val="0"/>
                  </a:spcBef>
                  <a:buNone/>
                  <a:defRPr lang="ko-KR" altLang="en-US" sz="4400" b="1" baseline="0" dirty="0">
                    <a:solidFill>
                      <a:schemeClr val="bg1"/>
                    </a:solidFill>
                    <a:effectLst>
                      <a:outerShdw blurRad="12700" dist="25400" dir="5400000" algn="t" rotWithShape="0">
                        <a:prstClr val="black">
                          <a:alpha val="50000"/>
                        </a:prstClr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defRPr>
                </a:lvl1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2000" spc="-150" dirty="0">
                    <a:effectLst/>
                    <a:latin typeface="Microsoft GothicNeo" panose="020B0503020000020004" pitchFamily="34" charset="-127"/>
                    <a:ea typeface="Microsoft GothicNeo" panose="020B0503020000020004" pitchFamily="34" charset="-127"/>
                  </a:rPr>
                  <a:t>QR</a:t>
                </a:r>
                <a:r>
                  <a:rPr lang="ko-KR" altLang="en-US" sz="2000" spc="-150" dirty="0">
                    <a:effectLst/>
                    <a:latin typeface="Microsoft GothicNeo" panose="020B0503020000020004" pitchFamily="34" charset="-127"/>
                    <a:ea typeface="Microsoft GothicNeo" panose="020B0503020000020004" pitchFamily="34" charset="-127"/>
                  </a:rPr>
                  <a:t>코드를 베끼면</a:t>
                </a:r>
                <a:r>
                  <a:rPr lang="en-US" altLang="ko-KR" sz="2000" spc="-150" dirty="0">
                    <a:effectLst/>
                    <a:latin typeface="Microsoft GothicNeo" panose="020B0503020000020004" pitchFamily="34" charset="-127"/>
                    <a:ea typeface="Microsoft GothicNeo" panose="020B0503020000020004" pitchFamily="34" charset="-127"/>
                  </a:rPr>
                  <a:t>?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spc="-150" dirty="0">
                    <a:effectLst/>
                    <a:latin typeface="Microsoft GothicNeo" panose="020B0503020000020004" pitchFamily="34" charset="-127"/>
                    <a:ea typeface="Microsoft GothicNeo" panose="020B0503020000020004" pitchFamily="34" charset="-127"/>
                  </a:rPr>
                  <a:t>  (</a:t>
                </a:r>
                <a:r>
                  <a:rPr lang="ko-KR" altLang="en-US" sz="2000" spc="-150" dirty="0">
                    <a:effectLst/>
                    <a:latin typeface="Microsoft GothicNeo" panose="020B0503020000020004" pitchFamily="34" charset="-127"/>
                    <a:ea typeface="Microsoft GothicNeo" panose="020B0503020000020004" pitchFamily="34" charset="-127"/>
                  </a:rPr>
                  <a:t>스크린샷</a:t>
                </a:r>
                <a:r>
                  <a:rPr lang="en-US" altLang="ko-KR" sz="2000" spc="-150" dirty="0">
                    <a:effectLst/>
                    <a:latin typeface="Microsoft GothicNeo" panose="020B0503020000020004" pitchFamily="34" charset="-127"/>
                    <a:ea typeface="Microsoft GothicNeo" panose="020B0503020000020004" pitchFamily="34" charset="-127"/>
                  </a:rPr>
                  <a:t>, </a:t>
                </a:r>
                <a:r>
                  <a:rPr lang="ko-KR" altLang="en-US" sz="2000" spc="-150" dirty="0">
                    <a:effectLst/>
                    <a:latin typeface="Microsoft GothicNeo" panose="020B0503020000020004" pitchFamily="34" charset="-127"/>
                    <a:ea typeface="Microsoft GothicNeo" panose="020B0503020000020004" pitchFamily="34" charset="-127"/>
                  </a:rPr>
                  <a:t>모눈종이</a:t>
                </a:r>
                <a:r>
                  <a:rPr lang="en-US" altLang="ko-KR" sz="2000" spc="-150" dirty="0">
                    <a:effectLst/>
                    <a:latin typeface="Microsoft GothicNeo" panose="020B0503020000020004" pitchFamily="34" charset="-127"/>
                    <a:ea typeface="Microsoft GothicNeo" panose="020B0503020000020004" pitchFamily="34" charset="-127"/>
                  </a:rPr>
                  <a:t>)</a:t>
                </a:r>
              </a:p>
            </p:txBody>
          </p:sp>
          <p:cxnSp>
            <p:nvCxnSpPr>
              <p:cNvPr id="22" name="Straight Connector 24">
                <a:extLst>
                  <a:ext uri="{FF2B5EF4-FFF2-40B4-BE49-F238E27FC236}">
                    <a16:creationId xmlns:a16="http://schemas.microsoft.com/office/drawing/2014/main" id="{8B1C4081-CC84-4395-83A2-0D9B4D22FE4D}"/>
                  </a:ext>
                </a:extLst>
              </p:cNvPr>
              <p:cNvCxnSpPr/>
              <p:nvPr/>
            </p:nvCxnSpPr>
            <p:spPr>
              <a:xfrm>
                <a:off x="1908872" y="1584252"/>
                <a:ext cx="292068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96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</TotalTime>
  <Words>467</Words>
  <Application>Microsoft Office PowerPoint</Application>
  <PresentationFormat>화면 슬라이드 쇼(4:3)</PresentationFormat>
  <Paragraphs>121</Paragraphs>
  <Slides>36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9" baseType="lpstr">
      <vt:lpstr>Wingdings</vt:lpstr>
      <vt:lpstr>넥슨Lv2고딕 OTF Medium</vt:lpstr>
      <vt:lpstr>HY목각파임B</vt:lpstr>
      <vt:lpstr>Calibri</vt:lpstr>
      <vt:lpstr>Impact</vt:lpstr>
      <vt:lpstr>굴림</vt:lpstr>
      <vt:lpstr>Arial</vt:lpstr>
      <vt:lpstr>맑은 고딕</vt:lpstr>
      <vt:lpstr>넥슨Lv2고딕 OTF</vt:lpstr>
      <vt:lpstr>휴먼편지체</vt:lpstr>
      <vt:lpstr>Calibri Light</vt:lpstr>
      <vt:lpstr>Microsoft GothicNeo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이를 만족시킬 수 있는 시스템..?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관리자용 앱</vt:lpstr>
      <vt:lpstr>PowerPoint 프레젠테이션</vt:lpstr>
      <vt:lpstr>PowerPoint 프레젠테이션</vt:lpstr>
      <vt:lpstr>아두이노 미사용</vt:lpstr>
      <vt:lpstr>PowerPoint 프레젠테이션</vt:lpstr>
      <vt:lpstr>1 : N  반납기</vt:lpstr>
      <vt:lpstr>PowerPoint 프레젠테이션</vt:lpstr>
      <vt:lpstr>이외에도…</vt:lpstr>
      <vt:lpstr>📃 자세한 내용은 깃북 참조 부탁드립니다!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박찬정</dc:creator>
  <cp:lastModifiedBy>박찬정</cp:lastModifiedBy>
  <cp:revision>6</cp:revision>
  <dcterms:created xsi:type="dcterms:W3CDTF">2020-11-02T05:31:29Z</dcterms:created>
  <dcterms:modified xsi:type="dcterms:W3CDTF">2020-11-02T20:23:21Z</dcterms:modified>
</cp:coreProperties>
</file>